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ff518c6ee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49d9d3d414a0b"/>
  </p:sldMasterIdLst>
  <p:sldIdLst>
    <p:sldId xmlns:r="http://schemas.openxmlformats.org/officeDocument/2006/relationships" id="256" r:id="Rda6ef484c78e4d57"/>
    <p:sldId xmlns:r="http://schemas.openxmlformats.org/officeDocument/2006/relationships" id="257" r:id="R6f68531c664f45f4"/>
    <p:sldId xmlns:r="http://schemas.openxmlformats.org/officeDocument/2006/relationships" id="258" r:id="Re1380e4b41f245ef"/>
    <p:sldId xmlns:r="http://schemas.openxmlformats.org/officeDocument/2006/relationships" id="259" r:id="R217eff0284ac4d4a"/>
    <p:sldId xmlns:r="http://schemas.openxmlformats.org/officeDocument/2006/relationships" id="260" r:id="R556553319b5f49b8"/>
    <p:sldId xmlns:r="http://schemas.openxmlformats.org/officeDocument/2006/relationships" id="261" r:id="R40cae6cf55a048dd"/>
    <p:sldId xmlns:r="http://schemas.openxmlformats.org/officeDocument/2006/relationships" id="262" r:id="R8536b4b6d72d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49d9d3d414a0b" /><Relationship Type="http://schemas.openxmlformats.org/officeDocument/2006/relationships/slide" Target="/ppt/slides/slide1.xml" Id="Rda6ef484c78e4d57" /><Relationship Type="http://schemas.openxmlformats.org/officeDocument/2006/relationships/slide" Target="/ppt/slides/slide2.xml" Id="R6f68531c664f45f4" /><Relationship Type="http://schemas.openxmlformats.org/officeDocument/2006/relationships/slide" Target="/ppt/slides/slide3.xml" Id="Re1380e4b41f245ef" /><Relationship Type="http://schemas.openxmlformats.org/officeDocument/2006/relationships/slide" Target="/ppt/slides/slide4.xml" Id="R217eff0284ac4d4a" /><Relationship Type="http://schemas.openxmlformats.org/officeDocument/2006/relationships/slide" Target="/ppt/slides/slide5.xml" Id="R556553319b5f49b8" /><Relationship Type="http://schemas.openxmlformats.org/officeDocument/2006/relationships/slide" Target="/ppt/slides/slide6.xml" Id="R40cae6cf55a048dd" /><Relationship Type="http://schemas.openxmlformats.org/officeDocument/2006/relationships/slide" Target="/ppt/slides/slide7.xml" Id="R8536b4b6d72d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252e629e1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ac1f33d4b46dd" /><Relationship Type="http://schemas.openxmlformats.org/officeDocument/2006/relationships/theme" Target="/ppt/slideMasters/theme/theme1.xml" Id="Rda5f4582d10c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ac1f33d4b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4d9f5126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e3a970aad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7da638ce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16e879ca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fe0f6d8c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c42c89d8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209c1844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