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c53c9bf40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bcd1901e074fbc"/>
  </p:sldMasterIdLst>
  <p:sldIdLst>
    <p:sldId xmlns:r="http://schemas.openxmlformats.org/officeDocument/2006/relationships" id="256" r:id="R353ed80c235e4e43"/>
    <p:sldId xmlns:r="http://schemas.openxmlformats.org/officeDocument/2006/relationships" id="257" r:id="R7026980ce7884ceb"/>
    <p:sldId xmlns:r="http://schemas.openxmlformats.org/officeDocument/2006/relationships" id="258" r:id="R12cda0d3300d4e01"/>
    <p:sldId xmlns:r="http://schemas.openxmlformats.org/officeDocument/2006/relationships" id="259" r:id="Rd4c14c8fcf414de9"/>
    <p:sldId xmlns:r="http://schemas.openxmlformats.org/officeDocument/2006/relationships" id="260" r:id="R7610d6ff68474780"/>
    <p:sldId xmlns:r="http://schemas.openxmlformats.org/officeDocument/2006/relationships" id="261" r:id="R34804e9d2f0c4da2"/>
    <p:sldId xmlns:r="http://schemas.openxmlformats.org/officeDocument/2006/relationships" id="262" r:id="Rfb94c78183b2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cd1901e074fbc" /><Relationship Type="http://schemas.openxmlformats.org/officeDocument/2006/relationships/slide" Target="/ppt/slides/slide1.xml" Id="R353ed80c235e4e43" /><Relationship Type="http://schemas.openxmlformats.org/officeDocument/2006/relationships/slide" Target="/ppt/slides/slide2.xml" Id="R7026980ce7884ceb" /><Relationship Type="http://schemas.openxmlformats.org/officeDocument/2006/relationships/slide" Target="/ppt/slides/slide3.xml" Id="R12cda0d3300d4e01" /><Relationship Type="http://schemas.openxmlformats.org/officeDocument/2006/relationships/slide" Target="/ppt/slides/slide4.xml" Id="Rd4c14c8fcf414de9" /><Relationship Type="http://schemas.openxmlformats.org/officeDocument/2006/relationships/slide" Target="/ppt/slides/slide5.xml" Id="R7610d6ff68474780" /><Relationship Type="http://schemas.openxmlformats.org/officeDocument/2006/relationships/slide" Target="/ppt/slides/slide6.xml" Id="R34804e9d2f0c4da2" /><Relationship Type="http://schemas.openxmlformats.org/officeDocument/2006/relationships/slide" Target="/ppt/slides/slide7.xml" Id="Rfb94c78183b2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3445fb7fc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8b1210c254cac" /><Relationship Type="http://schemas.openxmlformats.org/officeDocument/2006/relationships/theme" Target="/ppt/slideMasters/theme/theme1.xml" Id="Rdb08fa6fa8424e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8b1210c25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190f409d6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ac868ca1a4c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9524c74db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34c9f05ea4a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d697a9dcb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4ba5d17b54e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3aac14d10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PARK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 EIENDOMSUTVIKLING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3 456 881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3 068 279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7 261 780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24 412 151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37 797 639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CATHRINE BIERING HAMMER COTTON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CHRISTIAN HAMMER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Gislehellinga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och@parkeiendom-as.no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979 440 103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