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ebacc5907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76162e282486e"/>
  </p:sldMasterIdLst>
  <p:sldIdLst>
    <p:sldId xmlns:r="http://schemas.openxmlformats.org/officeDocument/2006/relationships" id="256" r:id="R0ab5297bc0794833"/>
    <p:sldId xmlns:r="http://schemas.openxmlformats.org/officeDocument/2006/relationships" id="257" r:id="R4b2a73a02c6f4606"/>
    <p:sldId xmlns:r="http://schemas.openxmlformats.org/officeDocument/2006/relationships" id="258" r:id="R01dc287de3fe4275"/>
    <p:sldId xmlns:r="http://schemas.openxmlformats.org/officeDocument/2006/relationships" id="259" r:id="R824d64b60b5d4f75"/>
    <p:sldId xmlns:r="http://schemas.openxmlformats.org/officeDocument/2006/relationships" id="260" r:id="R77979e5b1f5c4f18"/>
    <p:sldId xmlns:r="http://schemas.openxmlformats.org/officeDocument/2006/relationships" id="261" r:id="R8dd4e2cf1b68450a"/>
    <p:sldId xmlns:r="http://schemas.openxmlformats.org/officeDocument/2006/relationships" id="262" r:id="Red4456394997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76162e282486e" /><Relationship Type="http://schemas.openxmlformats.org/officeDocument/2006/relationships/slide" Target="/ppt/slides/slide1.xml" Id="R0ab5297bc0794833" /><Relationship Type="http://schemas.openxmlformats.org/officeDocument/2006/relationships/slide" Target="/ppt/slides/slide2.xml" Id="R4b2a73a02c6f4606" /><Relationship Type="http://schemas.openxmlformats.org/officeDocument/2006/relationships/slide" Target="/ppt/slides/slide3.xml" Id="R01dc287de3fe4275" /><Relationship Type="http://schemas.openxmlformats.org/officeDocument/2006/relationships/slide" Target="/ppt/slides/slide4.xml" Id="R824d64b60b5d4f75" /><Relationship Type="http://schemas.openxmlformats.org/officeDocument/2006/relationships/slide" Target="/ppt/slides/slide5.xml" Id="R77979e5b1f5c4f18" /><Relationship Type="http://schemas.openxmlformats.org/officeDocument/2006/relationships/slide" Target="/ppt/slides/slide6.xml" Id="R8dd4e2cf1b68450a" /><Relationship Type="http://schemas.openxmlformats.org/officeDocument/2006/relationships/slide" Target="/ppt/slides/slide7.xml" Id="Red4456394997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137bd8e29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b3e51f1694e92" /><Relationship Type="http://schemas.openxmlformats.org/officeDocument/2006/relationships/theme" Target="/ppt/slideMasters/theme/theme1.xml" Id="R28a5c10615dc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2b3e51f169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bd317baa6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aaccaa4c9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21b54da77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e61d6977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fbbff373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d55d8df78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72077c61d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F NORLØFF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F NORLØFF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13 287 745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118 525 098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120 740 309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CATHINKA NORLØFF-MATHISEN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PRINZ-NORLØFF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VIBEKE NORLØFF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NORLØFF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19J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halvor@norloff-invest.no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