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ff92fe6370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0f0e506e74783"/>
  </p:sldMasterIdLst>
  <p:sldIdLst>
    <p:sldId xmlns:r="http://schemas.openxmlformats.org/officeDocument/2006/relationships" id="256" r:id="Rcc70358f7aaa435d"/>
    <p:sldId xmlns:r="http://schemas.openxmlformats.org/officeDocument/2006/relationships" id="257" r:id="R7491adb8be664867"/>
    <p:sldId xmlns:r="http://schemas.openxmlformats.org/officeDocument/2006/relationships" id="258" r:id="Rb9411437ccf84240"/>
    <p:sldId xmlns:r="http://schemas.openxmlformats.org/officeDocument/2006/relationships" id="259" r:id="R6976b79df888416d"/>
    <p:sldId xmlns:r="http://schemas.openxmlformats.org/officeDocument/2006/relationships" id="260" r:id="Rc9bf357be5e24b31"/>
    <p:sldId xmlns:r="http://schemas.openxmlformats.org/officeDocument/2006/relationships" id="261" r:id="R0a6c295ea5cd461d"/>
    <p:sldId xmlns:r="http://schemas.openxmlformats.org/officeDocument/2006/relationships" id="262" r:id="R19ffe98966b2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0f0e506e74783" /><Relationship Type="http://schemas.openxmlformats.org/officeDocument/2006/relationships/slide" Target="/ppt/slides/slide1.xml" Id="Rcc70358f7aaa435d" /><Relationship Type="http://schemas.openxmlformats.org/officeDocument/2006/relationships/slide" Target="/ppt/slides/slide2.xml" Id="R7491adb8be664867" /><Relationship Type="http://schemas.openxmlformats.org/officeDocument/2006/relationships/slide" Target="/ppt/slides/slide3.xml" Id="Rb9411437ccf84240" /><Relationship Type="http://schemas.openxmlformats.org/officeDocument/2006/relationships/slide" Target="/ppt/slides/slide4.xml" Id="R6976b79df888416d" /><Relationship Type="http://schemas.openxmlformats.org/officeDocument/2006/relationships/slide" Target="/ppt/slides/slide5.xml" Id="Rc9bf357be5e24b31" /><Relationship Type="http://schemas.openxmlformats.org/officeDocument/2006/relationships/slide" Target="/ppt/slides/slide6.xml" Id="R0a6c295ea5cd461d" /><Relationship Type="http://schemas.openxmlformats.org/officeDocument/2006/relationships/slide" Target="/ppt/slides/slide7.xml" Id="R19ffe98966b2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f90a17e16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7333b55464157" /><Relationship Type="http://schemas.openxmlformats.org/officeDocument/2006/relationships/theme" Target="/ppt/slideMasters/theme/theme1.xml" Id="R4a92e00586144c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7333b554641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150143ef5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fa812429a42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0ea38ceae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a6888b56c41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ee2777ee34e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b0486646c4d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3ed549149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LEROLI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29 056 909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27 835 983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89 571 455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92 611 743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ALM LINDBÄCK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LINDBÄCK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LINDBÄCK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Gregers Grams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979 455 682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