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ecb9f12ec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b2c8501c14243"/>
  </p:sldMasterIdLst>
  <p:sldIdLst>
    <p:sldId xmlns:r="http://schemas.openxmlformats.org/officeDocument/2006/relationships" id="256" r:id="R619e881c404c41a9"/>
    <p:sldId xmlns:r="http://schemas.openxmlformats.org/officeDocument/2006/relationships" id="257" r:id="R728293d7fe83421f"/>
    <p:sldId xmlns:r="http://schemas.openxmlformats.org/officeDocument/2006/relationships" id="258" r:id="R58d539b3226e487f"/>
    <p:sldId xmlns:r="http://schemas.openxmlformats.org/officeDocument/2006/relationships" id="259" r:id="R4bca79bdac71453d"/>
    <p:sldId xmlns:r="http://schemas.openxmlformats.org/officeDocument/2006/relationships" id="260" r:id="R01f13598c8284def"/>
    <p:sldId xmlns:r="http://schemas.openxmlformats.org/officeDocument/2006/relationships" id="261" r:id="Rd239714412e54a84"/>
    <p:sldId xmlns:r="http://schemas.openxmlformats.org/officeDocument/2006/relationships" id="262" r:id="R59cec1456989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b2c8501c14243" /><Relationship Type="http://schemas.openxmlformats.org/officeDocument/2006/relationships/slide" Target="/ppt/slides/slide1.xml" Id="R619e881c404c41a9" /><Relationship Type="http://schemas.openxmlformats.org/officeDocument/2006/relationships/slide" Target="/ppt/slides/slide2.xml" Id="R728293d7fe83421f" /><Relationship Type="http://schemas.openxmlformats.org/officeDocument/2006/relationships/slide" Target="/ppt/slides/slide3.xml" Id="R58d539b3226e487f" /><Relationship Type="http://schemas.openxmlformats.org/officeDocument/2006/relationships/slide" Target="/ppt/slides/slide4.xml" Id="R4bca79bdac71453d" /><Relationship Type="http://schemas.openxmlformats.org/officeDocument/2006/relationships/slide" Target="/ppt/slides/slide5.xml" Id="R01f13598c8284def" /><Relationship Type="http://schemas.openxmlformats.org/officeDocument/2006/relationships/slide" Target="/ppt/slides/slide6.xml" Id="Rd239714412e54a84" /><Relationship Type="http://schemas.openxmlformats.org/officeDocument/2006/relationships/slide" Target="/ppt/slides/slide7.xml" Id="R59cec1456989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6483b39d6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cd8bde4d494b" /><Relationship Type="http://schemas.openxmlformats.org/officeDocument/2006/relationships/theme" Target="/ppt/slideMasters/theme/theme1.xml" Id="Rd00cd298622f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1cd8bde4d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6246e325d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36c5ac6c1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cb7b2dbea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bd327264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2cc6ba52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f53a981c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e535dc9bc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95 698 558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345 943 434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385 864 911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THOR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