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3bcbd1bc2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3730efafa422b"/>
  </p:sldMasterIdLst>
  <p:sldIdLst>
    <p:sldId xmlns:r="http://schemas.openxmlformats.org/officeDocument/2006/relationships" id="256" r:id="R0a2e87e6eddc4888"/>
    <p:sldId xmlns:r="http://schemas.openxmlformats.org/officeDocument/2006/relationships" id="257" r:id="R7d8fed88802f4c29"/>
    <p:sldId xmlns:r="http://schemas.openxmlformats.org/officeDocument/2006/relationships" id="258" r:id="R0d8138a889bd4a61"/>
    <p:sldId xmlns:r="http://schemas.openxmlformats.org/officeDocument/2006/relationships" id="259" r:id="R546da118f7904079"/>
    <p:sldId xmlns:r="http://schemas.openxmlformats.org/officeDocument/2006/relationships" id="260" r:id="Re0dbdbbc32b54e04"/>
    <p:sldId xmlns:r="http://schemas.openxmlformats.org/officeDocument/2006/relationships" id="261" r:id="R0c0f40a3508e4e6d"/>
    <p:sldId xmlns:r="http://schemas.openxmlformats.org/officeDocument/2006/relationships" id="262" r:id="R5a6dad3c6b87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3730efafa422b" /><Relationship Type="http://schemas.openxmlformats.org/officeDocument/2006/relationships/slide" Target="/ppt/slides/slide1.xml" Id="R0a2e87e6eddc4888" /><Relationship Type="http://schemas.openxmlformats.org/officeDocument/2006/relationships/slide" Target="/ppt/slides/slide2.xml" Id="R7d8fed88802f4c29" /><Relationship Type="http://schemas.openxmlformats.org/officeDocument/2006/relationships/slide" Target="/ppt/slides/slide3.xml" Id="R0d8138a889bd4a61" /><Relationship Type="http://schemas.openxmlformats.org/officeDocument/2006/relationships/slide" Target="/ppt/slides/slide4.xml" Id="R546da118f7904079" /><Relationship Type="http://schemas.openxmlformats.org/officeDocument/2006/relationships/slide" Target="/ppt/slides/slide5.xml" Id="Re0dbdbbc32b54e04" /><Relationship Type="http://schemas.openxmlformats.org/officeDocument/2006/relationships/slide" Target="/ppt/slides/slide6.xml" Id="R0c0f40a3508e4e6d" /><Relationship Type="http://schemas.openxmlformats.org/officeDocument/2006/relationships/slide" Target="/ppt/slides/slide7.xml" Id="R5a6dad3c6b87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f98897d57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1a30a05243f7" /><Relationship Type="http://schemas.openxmlformats.org/officeDocument/2006/relationships/theme" Target="/ppt/slideMasters/theme/theme1.xml" Id="R5165120f0519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01a30a052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b621c4012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63b789202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c56140c8a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fa9531f6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c43cbcb3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750e13a9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d94b7e704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ØKONOMIRINGEN VÅLER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ØKONOMIRINGEN VÅLER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11 354 844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9 894 603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NYBORG 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Vålgutua 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42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