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6cb7fdbdef4e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5d93c0ded047a2"/>
  </p:sldMasterIdLst>
  <p:sldIdLst>
    <p:sldId xmlns:r="http://schemas.openxmlformats.org/officeDocument/2006/relationships" id="256" r:id="R07204dbfee5d49a7"/>
    <p:sldId xmlns:r="http://schemas.openxmlformats.org/officeDocument/2006/relationships" id="257" r:id="R1ced03b834394f4e"/>
    <p:sldId xmlns:r="http://schemas.openxmlformats.org/officeDocument/2006/relationships" id="258" r:id="Rd28a35dcc90246d9"/>
    <p:sldId xmlns:r="http://schemas.openxmlformats.org/officeDocument/2006/relationships" id="259" r:id="Re085e34393014998"/>
    <p:sldId xmlns:r="http://schemas.openxmlformats.org/officeDocument/2006/relationships" id="260" r:id="Re38bd78ed48d4f68"/>
    <p:sldId xmlns:r="http://schemas.openxmlformats.org/officeDocument/2006/relationships" id="261" r:id="R9a3b993d4bb3447f"/>
    <p:sldId xmlns:r="http://schemas.openxmlformats.org/officeDocument/2006/relationships" id="262" r:id="Rf37e1363444e42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5d93c0ded047a2" /><Relationship Type="http://schemas.openxmlformats.org/officeDocument/2006/relationships/slide" Target="/ppt/slides/slide1.xml" Id="R07204dbfee5d49a7" /><Relationship Type="http://schemas.openxmlformats.org/officeDocument/2006/relationships/slide" Target="/ppt/slides/slide2.xml" Id="R1ced03b834394f4e" /><Relationship Type="http://schemas.openxmlformats.org/officeDocument/2006/relationships/slide" Target="/ppt/slides/slide3.xml" Id="Rd28a35dcc90246d9" /><Relationship Type="http://schemas.openxmlformats.org/officeDocument/2006/relationships/slide" Target="/ppt/slides/slide4.xml" Id="Re085e34393014998" /><Relationship Type="http://schemas.openxmlformats.org/officeDocument/2006/relationships/slide" Target="/ppt/slides/slide5.xml" Id="Re38bd78ed48d4f68" /><Relationship Type="http://schemas.openxmlformats.org/officeDocument/2006/relationships/slide" Target="/ppt/slides/slide6.xml" Id="R9a3b993d4bb3447f" /><Relationship Type="http://schemas.openxmlformats.org/officeDocument/2006/relationships/slide" Target="/ppt/slides/slide7.xml" Id="Rf37e1363444e42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83dff54fc04c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e10f502444f36" /><Relationship Type="http://schemas.openxmlformats.org/officeDocument/2006/relationships/theme" Target="/ppt/slideMasters/theme/theme1.xml" Id="R531dd746545148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8e10f502444f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8c6da1a0641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6a43a3d6e42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52d80074742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a2f0e02df45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7136289264d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830833f2148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2c1538cfb41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HELGELAND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HELGELAND INVEST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1 948 500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−1 319 293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5 875 343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116 832 598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120 449 102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BIRGER TORGNES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JOHANN HOLDING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BIRGER TORGNES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JOHANN HOLDING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00 69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979 488 963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HELGELAND INVEST AS</a:t>
            </a:r>
          </a:p>
        </p:txBody>
      </p:sp>
    </p:spTree>
  </p:cSld>
  <p:clrMapOvr>
    <a:masterClrMapping xmlns:a="http://schemas.openxmlformats.org/drawingml/2006/main"/>
  </p:clrMapOvr>
</p:sld>
</file>