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dca23f1ecd43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36698cd38b432d"/>
  </p:sldMasterIdLst>
  <p:sldIdLst>
    <p:sldId xmlns:r="http://schemas.openxmlformats.org/officeDocument/2006/relationships" id="256" r:id="R8073521bcb394dfe"/>
    <p:sldId xmlns:r="http://schemas.openxmlformats.org/officeDocument/2006/relationships" id="257" r:id="R3e5da2ca56cc439f"/>
    <p:sldId xmlns:r="http://schemas.openxmlformats.org/officeDocument/2006/relationships" id="258" r:id="R7cbdafa265194b43"/>
    <p:sldId xmlns:r="http://schemas.openxmlformats.org/officeDocument/2006/relationships" id="259" r:id="R93615c49a732442a"/>
    <p:sldId xmlns:r="http://schemas.openxmlformats.org/officeDocument/2006/relationships" id="260" r:id="R7aaad1c1d1b4457e"/>
    <p:sldId xmlns:r="http://schemas.openxmlformats.org/officeDocument/2006/relationships" id="261" r:id="R58b81756c166429f"/>
    <p:sldId xmlns:r="http://schemas.openxmlformats.org/officeDocument/2006/relationships" id="262" r:id="R3556144b0f534d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6698cd38b432d" /><Relationship Type="http://schemas.openxmlformats.org/officeDocument/2006/relationships/slide" Target="/ppt/slides/slide1.xml" Id="R8073521bcb394dfe" /><Relationship Type="http://schemas.openxmlformats.org/officeDocument/2006/relationships/slide" Target="/ppt/slides/slide2.xml" Id="R3e5da2ca56cc439f" /><Relationship Type="http://schemas.openxmlformats.org/officeDocument/2006/relationships/slide" Target="/ppt/slides/slide3.xml" Id="R7cbdafa265194b43" /><Relationship Type="http://schemas.openxmlformats.org/officeDocument/2006/relationships/slide" Target="/ppt/slides/slide4.xml" Id="R93615c49a732442a" /><Relationship Type="http://schemas.openxmlformats.org/officeDocument/2006/relationships/slide" Target="/ppt/slides/slide5.xml" Id="R7aaad1c1d1b4457e" /><Relationship Type="http://schemas.openxmlformats.org/officeDocument/2006/relationships/slide" Target="/ppt/slides/slide6.xml" Id="R58b81756c166429f" /><Relationship Type="http://schemas.openxmlformats.org/officeDocument/2006/relationships/slide" Target="/ppt/slides/slide7.xml" Id="R3556144b0f534d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978a7549e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b6b2935fb4ca6" /><Relationship Type="http://schemas.openxmlformats.org/officeDocument/2006/relationships/theme" Target="/ppt/slideMasters/theme/theme1.xml" Id="R6ca47b763d7947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8b6b2935fb4c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3f72588f74a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39b5a67664c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334ae5db1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16d2379aa44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ea6d2407742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9be36e76d4b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ca406042d4c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BHG EIENDOM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1 570 204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−6 836 679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20 231 383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126 288 004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1 885 840 362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ERLING FALCH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FALCH-MONSEN JØRGEN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REVHEIM TONE FALCH MONSEN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METTE KAMFJORD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979 493 517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 EIENDOM AS</a:t>
            </a:r>
          </a:p>
        </p:txBody>
      </p:sp>
    </p:spTree>
  </p:cSld>
  <p:clrMapOvr>
    <a:masterClrMapping xmlns:a="http://schemas.openxmlformats.org/drawingml/2006/main"/>
  </p:clrMapOvr>
</p:sld>
</file>