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975fdfa173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ab6d92cfc4003"/>
  </p:sldMasterIdLst>
  <p:sldIdLst>
    <p:sldId xmlns:r="http://schemas.openxmlformats.org/officeDocument/2006/relationships" id="256" r:id="Rc43ebc69029f4e51"/>
    <p:sldId xmlns:r="http://schemas.openxmlformats.org/officeDocument/2006/relationships" id="257" r:id="R0cbec1491581486e"/>
    <p:sldId xmlns:r="http://schemas.openxmlformats.org/officeDocument/2006/relationships" id="258" r:id="R56b2daec3c594a82"/>
    <p:sldId xmlns:r="http://schemas.openxmlformats.org/officeDocument/2006/relationships" id="259" r:id="Rff13e18c43584771"/>
    <p:sldId xmlns:r="http://schemas.openxmlformats.org/officeDocument/2006/relationships" id="260" r:id="R15e088e4be76415f"/>
    <p:sldId xmlns:r="http://schemas.openxmlformats.org/officeDocument/2006/relationships" id="261" r:id="Rb0dad87cd3374d4e"/>
    <p:sldId xmlns:r="http://schemas.openxmlformats.org/officeDocument/2006/relationships" id="262" r:id="R7e88d1747c9f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ab6d92cfc4003" /><Relationship Type="http://schemas.openxmlformats.org/officeDocument/2006/relationships/slide" Target="/ppt/slides/slide1.xml" Id="Rc43ebc69029f4e51" /><Relationship Type="http://schemas.openxmlformats.org/officeDocument/2006/relationships/slide" Target="/ppt/slides/slide2.xml" Id="R0cbec1491581486e" /><Relationship Type="http://schemas.openxmlformats.org/officeDocument/2006/relationships/slide" Target="/ppt/slides/slide3.xml" Id="R56b2daec3c594a82" /><Relationship Type="http://schemas.openxmlformats.org/officeDocument/2006/relationships/slide" Target="/ppt/slides/slide4.xml" Id="Rff13e18c43584771" /><Relationship Type="http://schemas.openxmlformats.org/officeDocument/2006/relationships/slide" Target="/ppt/slides/slide5.xml" Id="R15e088e4be76415f" /><Relationship Type="http://schemas.openxmlformats.org/officeDocument/2006/relationships/slide" Target="/ppt/slides/slide6.xml" Id="Rb0dad87cd3374d4e" /><Relationship Type="http://schemas.openxmlformats.org/officeDocument/2006/relationships/slide" Target="/ppt/slides/slide7.xml" Id="R7e88d1747c9f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0766f859f40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f1b7cf90a4b93" /><Relationship Type="http://schemas.openxmlformats.org/officeDocument/2006/relationships/theme" Target="/ppt/slideMasters/theme/theme1.xml" Id="R42c693605342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f1b7cf90a4b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7d99fa974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d6aea923e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1170e6ad3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13f8ad26b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05621805744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3f47ba415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28245d047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TOYA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14 797 449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238 639 612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NØSTED ALF ARNE  –  53,2 %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NOSKA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Grønviksveien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