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ac36f82c7748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d6d026225d4881"/>
  </p:sldMasterIdLst>
  <p:sldIdLst>
    <p:sldId xmlns:r="http://schemas.openxmlformats.org/officeDocument/2006/relationships" id="256" r:id="Rc1ec35d1e6174a33"/>
    <p:sldId xmlns:r="http://schemas.openxmlformats.org/officeDocument/2006/relationships" id="257" r:id="R5387a2b1973540dd"/>
    <p:sldId xmlns:r="http://schemas.openxmlformats.org/officeDocument/2006/relationships" id="258" r:id="R64904a9f545d4a5d"/>
    <p:sldId xmlns:r="http://schemas.openxmlformats.org/officeDocument/2006/relationships" id="259" r:id="R6ce5b7710d8e480a"/>
    <p:sldId xmlns:r="http://schemas.openxmlformats.org/officeDocument/2006/relationships" id="260" r:id="R61573e0505764b08"/>
    <p:sldId xmlns:r="http://schemas.openxmlformats.org/officeDocument/2006/relationships" id="261" r:id="R9c02006a82f94d9c"/>
    <p:sldId xmlns:r="http://schemas.openxmlformats.org/officeDocument/2006/relationships" id="262" r:id="R5fa319f513024c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6d026225d4881" /><Relationship Type="http://schemas.openxmlformats.org/officeDocument/2006/relationships/slide" Target="/ppt/slides/slide1.xml" Id="Rc1ec35d1e6174a33" /><Relationship Type="http://schemas.openxmlformats.org/officeDocument/2006/relationships/slide" Target="/ppt/slides/slide2.xml" Id="R5387a2b1973540dd" /><Relationship Type="http://schemas.openxmlformats.org/officeDocument/2006/relationships/slide" Target="/ppt/slides/slide3.xml" Id="R64904a9f545d4a5d" /><Relationship Type="http://schemas.openxmlformats.org/officeDocument/2006/relationships/slide" Target="/ppt/slides/slide4.xml" Id="R6ce5b7710d8e480a" /><Relationship Type="http://schemas.openxmlformats.org/officeDocument/2006/relationships/slide" Target="/ppt/slides/slide5.xml" Id="R61573e0505764b08" /><Relationship Type="http://schemas.openxmlformats.org/officeDocument/2006/relationships/slide" Target="/ppt/slides/slide6.xml" Id="R9c02006a82f94d9c" /><Relationship Type="http://schemas.openxmlformats.org/officeDocument/2006/relationships/slide" Target="/ppt/slides/slide7.xml" Id="R5fa319f513024c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4bff1e66c4f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4fdb6f3064de2" /><Relationship Type="http://schemas.openxmlformats.org/officeDocument/2006/relationships/theme" Target="/ppt/slideMasters/theme/theme1.xml" Id="Rb629f44df18d47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4fdb6f3064d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c1024254d41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245fdea0e41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ec132d83c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483ae8b26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e91690400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b81d7a1184d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1129b1054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MEKLENBORG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MEKLENBORG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25 608 503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35 193 123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PETTER HOLLEKIM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Petter Hollekim, Kristianiasvingen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979 520 212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MEKLENBORG FORVALTNING AS</a:t>
            </a:r>
          </a:p>
        </p:txBody>
      </p:sp>
    </p:spTree>
  </p:cSld>
  <p:clrMapOvr>
    <a:masterClrMapping xmlns:a="http://schemas.openxmlformats.org/drawingml/2006/main"/>
  </p:clrMapOvr>
</p:sld>
</file>