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a6ba37bd9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20ab16e134656"/>
  </p:sldMasterIdLst>
  <p:sldIdLst>
    <p:sldId xmlns:r="http://schemas.openxmlformats.org/officeDocument/2006/relationships" id="256" r:id="Rec0c4d739cce4803"/>
    <p:sldId xmlns:r="http://schemas.openxmlformats.org/officeDocument/2006/relationships" id="257" r:id="R176e63c85d9b450f"/>
    <p:sldId xmlns:r="http://schemas.openxmlformats.org/officeDocument/2006/relationships" id="258" r:id="R20649cb2e9924d9a"/>
    <p:sldId xmlns:r="http://schemas.openxmlformats.org/officeDocument/2006/relationships" id="259" r:id="Ra984c16663b14c05"/>
    <p:sldId xmlns:r="http://schemas.openxmlformats.org/officeDocument/2006/relationships" id="260" r:id="R7b54bf02e0f944d2"/>
    <p:sldId xmlns:r="http://schemas.openxmlformats.org/officeDocument/2006/relationships" id="261" r:id="R11600f8e3b554be5"/>
    <p:sldId xmlns:r="http://schemas.openxmlformats.org/officeDocument/2006/relationships" id="262" r:id="R2e414d10fdb4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20ab16e134656" /><Relationship Type="http://schemas.openxmlformats.org/officeDocument/2006/relationships/slide" Target="/ppt/slides/slide1.xml" Id="Rec0c4d739cce4803" /><Relationship Type="http://schemas.openxmlformats.org/officeDocument/2006/relationships/slide" Target="/ppt/slides/slide2.xml" Id="R176e63c85d9b450f" /><Relationship Type="http://schemas.openxmlformats.org/officeDocument/2006/relationships/slide" Target="/ppt/slides/slide3.xml" Id="R20649cb2e9924d9a" /><Relationship Type="http://schemas.openxmlformats.org/officeDocument/2006/relationships/slide" Target="/ppt/slides/slide4.xml" Id="Ra984c16663b14c05" /><Relationship Type="http://schemas.openxmlformats.org/officeDocument/2006/relationships/slide" Target="/ppt/slides/slide5.xml" Id="R7b54bf02e0f944d2" /><Relationship Type="http://schemas.openxmlformats.org/officeDocument/2006/relationships/slide" Target="/ppt/slides/slide6.xml" Id="R11600f8e3b554be5" /><Relationship Type="http://schemas.openxmlformats.org/officeDocument/2006/relationships/slide" Target="/ppt/slides/slide7.xml" Id="R2e414d10fdb4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4bf0ebf9c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3c0332494b75" /><Relationship Type="http://schemas.openxmlformats.org/officeDocument/2006/relationships/theme" Target="/ppt/slideMasters/theme/theme1.xml" Id="R65e43cc148bc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53c033249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07be1839b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ea22df4d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2b350b2e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9813b034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56c91632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f105bb3b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4f4759b8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EGIL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