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eeb55f3b5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dbca37b3341da"/>
  </p:sldMasterIdLst>
  <p:sldIdLst>
    <p:sldId xmlns:r="http://schemas.openxmlformats.org/officeDocument/2006/relationships" id="256" r:id="Ra5ad218f3ca6427e"/>
    <p:sldId xmlns:r="http://schemas.openxmlformats.org/officeDocument/2006/relationships" id="257" r:id="R0f319f1677784cab"/>
    <p:sldId xmlns:r="http://schemas.openxmlformats.org/officeDocument/2006/relationships" id="258" r:id="R1d14c073dda54d3e"/>
    <p:sldId xmlns:r="http://schemas.openxmlformats.org/officeDocument/2006/relationships" id="259" r:id="R0fc6322286a44355"/>
    <p:sldId xmlns:r="http://schemas.openxmlformats.org/officeDocument/2006/relationships" id="260" r:id="R61e15292fbaf4b28"/>
    <p:sldId xmlns:r="http://schemas.openxmlformats.org/officeDocument/2006/relationships" id="261" r:id="Rb35aa3a6a8494798"/>
    <p:sldId xmlns:r="http://schemas.openxmlformats.org/officeDocument/2006/relationships" id="262" r:id="Rc57a69023bcd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dbca37b3341da" /><Relationship Type="http://schemas.openxmlformats.org/officeDocument/2006/relationships/slide" Target="/ppt/slides/slide1.xml" Id="Ra5ad218f3ca6427e" /><Relationship Type="http://schemas.openxmlformats.org/officeDocument/2006/relationships/slide" Target="/ppt/slides/slide2.xml" Id="R0f319f1677784cab" /><Relationship Type="http://schemas.openxmlformats.org/officeDocument/2006/relationships/slide" Target="/ppt/slides/slide3.xml" Id="R1d14c073dda54d3e" /><Relationship Type="http://schemas.openxmlformats.org/officeDocument/2006/relationships/slide" Target="/ppt/slides/slide4.xml" Id="R0fc6322286a44355" /><Relationship Type="http://schemas.openxmlformats.org/officeDocument/2006/relationships/slide" Target="/ppt/slides/slide5.xml" Id="R61e15292fbaf4b28" /><Relationship Type="http://schemas.openxmlformats.org/officeDocument/2006/relationships/slide" Target="/ppt/slides/slide6.xml" Id="Rb35aa3a6a8494798" /><Relationship Type="http://schemas.openxmlformats.org/officeDocument/2006/relationships/slide" Target="/ppt/slides/slide7.xml" Id="Rc57a69023bcd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6cfa2e29b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03450e5d4f64" /><Relationship Type="http://schemas.openxmlformats.org/officeDocument/2006/relationships/theme" Target="/ppt/slideMasters/theme/theme1.xml" Id="R558b6b6f8d6a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803450e5d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daa34fd1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70b52c395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3d773851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8d92ebe0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d90eda32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24d1306b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df3f3908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