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93e4db6ed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9599fe304444f"/>
  </p:sldMasterIdLst>
  <p:sldIdLst>
    <p:sldId xmlns:r="http://schemas.openxmlformats.org/officeDocument/2006/relationships" id="256" r:id="R34e502d49d3a4c6a"/>
    <p:sldId xmlns:r="http://schemas.openxmlformats.org/officeDocument/2006/relationships" id="257" r:id="Ra91b38b8118a40e5"/>
    <p:sldId xmlns:r="http://schemas.openxmlformats.org/officeDocument/2006/relationships" id="258" r:id="Recfed70880e84726"/>
    <p:sldId xmlns:r="http://schemas.openxmlformats.org/officeDocument/2006/relationships" id="259" r:id="R2ab6d5c47ae24197"/>
    <p:sldId xmlns:r="http://schemas.openxmlformats.org/officeDocument/2006/relationships" id="260" r:id="R523b726ba2084d53"/>
    <p:sldId xmlns:r="http://schemas.openxmlformats.org/officeDocument/2006/relationships" id="261" r:id="R7ceb2e1e28534833"/>
    <p:sldId xmlns:r="http://schemas.openxmlformats.org/officeDocument/2006/relationships" id="262" r:id="R98e7a3c5b2d2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9599fe304444f" /><Relationship Type="http://schemas.openxmlformats.org/officeDocument/2006/relationships/slide" Target="/ppt/slides/slide1.xml" Id="R34e502d49d3a4c6a" /><Relationship Type="http://schemas.openxmlformats.org/officeDocument/2006/relationships/slide" Target="/ppt/slides/slide2.xml" Id="Ra91b38b8118a40e5" /><Relationship Type="http://schemas.openxmlformats.org/officeDocument/2006/relationships/slide" Target="/ppt/slides/slide3.xml" Id="Recfed70880e84726" /><Relationship Type="http://schemas.openxmlformats.org/officeDocument/2006/relationships/slide" Target="/ppt/slides/slide4.xml" Id="R2ab6d5c47ae24197" /><Relationship Type="http://schemas.openxmlformats.org/officeDocument/2006/relationships/slide" Target="/ppt/slides/slide5.xml" Id="R523b726ba2084d53" /><Relationship Type="http://schemas.openxmlformats.org/officeDocument/2006/relationships/slide" Target="/ppt/slides/slide6.xml" Id="R7ceb2e1e28534833" /><Relationship Type="http://schemas.openxmlformats.org/officeDocument/2006/relationships/slide" Target="/ppt/slides/slide7.xml" Id="R98e7a3c5b2d2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2b58e6054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bf8b68b34bae" /><Relationship Type="http://schemas.openxmlformats.org/officeDocument/2006/relationships/theme" Target="/ppt/slideMasters/theme/theme1.xml" Id="R94fc335c9d24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2bf8b68b3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3dc1e6dc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5de18299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ef09a5e5a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cbe55a0b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c4342eb0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9a2f47f64b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acaaf068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