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d5f1cfb191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46be51f394bb6"/>
  </p:sldMasterIdLst>
  <p:sldIdLst>
    <p:sldId xmlns:r="http://schemas.openxmlformats.org/officeDocument/2006/relationships" id="256" r:id="R2210063b4b5c47d8"/>
    <p:sldId xmlns:r="http://schemas.openxmlformats.org/officeDocument/2006/relationships" id="257" r:id="Re8dc3d9961524f79"/>
    <p:sldId xmlns:r="http://schemas.openxmlformats.org/officeDocument/2006/relationships" id="258" r:id="R13b7c924384840b5"/>
    <p:sldId xmlns:r="http://schemas.openxmlformats.org/officeDocument/2006/relationships" id="259" r:id="R98ca536a05234d94"/>
    <p:sldId xmlns:r="http://schemas.openxmlformats.org/officeDocument/2006/relationships" id="260" r:id="R29a97e31a4c04267"/>
    <p:sldId xmlns:r="http://schemas.openxmlformats.org/officeDocument/2006/relationships" id="261" r:id="Rcd1c1faeec45494a"/>
    <p:sldId xmlns:r="http://schemas.openxmlformats.org/officeDocument/2006/relationships" id="262" r:id="Re8c4ed47d627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46be51f394bb6" /><Relationship Type="http://schemas.openxmlformats.org/officeDocument/2006/relationships/slide" Target="/ppt/slides/slide1.xml" Id="R2210063b4b5c47d8" /><Relationship Type="http://schemas.openxmlformats.org/officeDocument/2006/relationships/slide" Target="/ppt/slides/slide2.xml" Id="Re8dc3d9961524f79" /><Relationship Type="http://schemas.openxmlformats.org/officeDocument/2006/relationships/slide" Target="/ppt/slides/slide3.xml" Id="R13b7c924384840b5" /><Relationship Type="http://schemas.openxmlformats.org/officeDocument/2006/relationships/slide" Target="/ppt/slides/slide4.xml" Id="R98ca536a05234d94" /><Relationship Type="http://schemas.openxmlformats.org/officeDocument/2006/relationships/slide" Target="/ppt/slides/slide5.xml" Id="R29a97e31a4c04267" /><Relationship Type="http://schemas.openxmlformats.org/officeDocument/2006/relationships/slide" Target="/ppt/slides/slide6.xml" Id="Rcd1c1faeec45494a" /><Relationship Type="http://schemas.openxmlformats.org/officeDocument/2006/relationships/slide" Target="/ppt/slides/slide7.xml" Id="Re8c4ed47d627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45bb20187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289ff0fdb44a6" /><Relationship Type="http://schemas.openxmlformats.org/officeDocument/2006/relationships/theme" Target="/ppt/slideMasters/theme/theme1.xml" Id="Rc3b267b00ab64c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289ff0fdb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bd81d82b9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aea13c5c3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17e0990cd46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2641098d2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b08a90452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421ff135643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763d22fb9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