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6f53b521c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661f4f06b4f1f"/>
  </p:sldMasterIdLst>
  <p:sldIdLst>
    <p:sldId xmlns:r="http://schemas.openxmlformats.org/officeDocument/2006/relationships" id="256" r:id="Rad2bad4f5a594c92"/>
    <p:sldId xmlns:r="http://schemas.openxmlformats.org/officeDocument/2006/relationships" id="257" r:id="Rc55bd54db73d486f"/>
    <p:sldId xmlns:r="http://schemas.openxmlformats.org/officeDocument/2006/relationships" id="258" r:id="Raa348b905a4546e4"/>
    <p:sldId xmlns:r="http://schemas.openxmlformats.org/officeDocument/2006/relationships" id="259" r:id="R44b2ea800bf54674"/>
    <p:sldId xmlns:r="http://schemas.openxmlformats.org/officeDocument/2006/relationships" id="260" r:id="R98e816d08d0147a8"/>
    <p:sldId xmlns:r="http://schemas.openxmlformats.org/officeDocument/2006/relationships" id="261" r:id="Rf1b58bcbe6bc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661f4f06b4f1f" /><Relationship Type="http://schemas.openxmlformats.org/officeDocument/2006/relationships/slide" Target="/ppt/slides/slide1.xml" Id="Rad2bad4f5a594c92" /><Relationship Type="http://schemas.openxmlformats.org/officeDocument/2006/relationships/slide" Target="/ppt/slides/slide2.xml" Id="Rc55bd54db73d486f" /><Relationship Type="http://schemas.openxmlformats.org/officeDocument/2006/relationships/slide" Target="/ppt/slides/slide3.xml" Id="Raa348b905a4546e4" /><Relationship Type="http://schemas.openxmlformats.org/officeDocument/2006/relationships/slide" Target="/ppt/slides/slide4.xml" Id="R44b2ea800bf54674" /><Relationship Type="http://schemas.openxmlformats.org/officeDocument/2006/relationships/slide" Target="/ppt/slides/slide5.xml" Id="R98e816d08d0147a8" /><Relationship Type="http://schemas.openxmlformats.org/officeDocument/2006/relationships/slide" Target="/ppt/slides/slide6.xml" Id="Rf1b58bcbe6bc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fdf294828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34233c6f4570" /><Relationship Type="http://schemas.openxmlformats.org/officeDocument/2006/relationships/theme" Target="/ppt/slideMasters/theme/theme1.xml" Id="R4349f7d9a551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b34233c6f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64908e09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82dc08c8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e7a29709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275985f2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97f523c8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6df9c7e0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INSTITUTTET FOR SAMMENLIGNENDE KULTURFORSKNING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INSTITUTTET FOR SAMMENLIGNENDE KULTURFORSKNING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−1 974 832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69 211 496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69 475 302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42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INSTITUTTET FOR SAMMENLIGNENDE KULTURFORSKNING STI</a:t>
            </a:r>
          </a:p>
        </p:txBody>
      </p:sp>
    </p:spTree>
  </p:cSld>
  <p:clrMapOvr>
    <a:masterClrMapping xmlns:a="http://schemas.openxmlformats.org/drawingml/2006/main"/>
  </p:clrMapOvr>
</p:sld>
</file>