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47ba36f36c42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f0da9a8c0448ea"/>
  </p:sldMasterIdLst>
  <p:sldIdLst>
    <p:sldId xmlns:r="http://schemas.openxmlformats.org/officeDocument/2006/relationships" id="256" r:id="R79e61e90150c474a"/>
    <p:sldId xmlns:r="http://schemas.openxmlformats.org/officeDocument/2006/relationships" id="257" r:id="Rb6238bb906254842"/>
    <p:sldId xmlns:r="http://schemas.openxmlformats.org/officeDocument/2006/relationships" id="258" r:id="R7b844fceb4b54ae5"/>
    <p:sldId xmlns:r="http://schemas.openxmlformats.org/officeDocument/2006/relationships" id="259" r:id="Rf88f4da491704b08"/>
    <p:sldId xmlns:r="http://schemas.openxmlformats.org/officeDocument/2006/relationships" id="260" r:id="R87148212c15e42f3"/>
    <p:sldId xmlns:r="http://schemas.openxmlformats.org/officeDocument/2006/relationships" id="261" r:id="R4882c84273f44809"/>
    <p:sldId xmlns:r="http://schemas.openxmlformats.org/officeDocument/2006/relationships" id="262" r:id="R0efb0b1365c04f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f0da9a8c0448ea" /><Relationship Type="http://schemas.openxmlformats.org/officeDocument/2006/relationships/slide" Target="/ppt/slides/slide1.xml" Id="R79e61e90150c474a" /><Relationship Type="http://schemas.openxmlformats.org/officeDocument/2006/relationships/slide" Target="/ppt/slides/slide2.xml" Id="Rb6238bb906254842" /><Relationship Type="http://schemas.openxmlformats.org/officeDocument/2006/relationships/slide" Target="/ppt/slides/slide3.xml" Id="R7b844fceb4b54ae5" /><Relationship Type="http://schemas.openxmlformats.org/officeDocument/2006/relationships/slide" Target="/ppt/slides/slide4.xml" Id="Rf88f4da491704b08" /><Relationship Type="http://schemas.openxmlformats.org/officeDocument/2006/relationships/slide" Target="/ppt/slides/slide5.xml" Id="R87148212c15e42f3" /><Relationship Type="http://schemas.openxmlformats.org/officeDocument/2006/relationships/slide" Target="/ppt/slides/slide6.xml" Id="R4882c84273f44809" /><Relationship Type="http://schemas.openxmlformats.org/officeDocument/2006/relationships/slide" Target="/ppt/slides/slide7.xml" Id="R0efb0b1365c04f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51f1967f740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590a10188491e" /><Relationship Type="http://schemas.openxmlformats.org/officeDocument/2006/relationships/theme" Target="/ppt/slideMasters/theme/theme1.xml" Id="Rb00def1f3e804b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c590a1018849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1c73d02d040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22957257a44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3f1e6593d47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ee4f3c49c4f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b0abeec5044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179481b0046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582ed7e184f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MOGSTAD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MOGSTAD HOLDING AS ble etablert [år] og holder til i Vindøla.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15 108 564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15 714 798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MOGSTAD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MOGSTAD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Surnadalsvegen 1081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6655 Vindøla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66 21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979 673 868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MOGSTAD HOLDING AS</a:t>
            </a:r>
          </a:p>
        </p:txBody>
      </p:sp>
    </p:spTree>
  </p:cSld>
  <p:clrMapOvr>
    <a:masterClrMapping xmlns:a="http://schemas.openxmlformats.org/drawingml/2006/main"/>
  </p:clrMapOvr>
</p:sld>
</file>