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e03597944240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388b33469140d9"/>
  </p:sldMasterIdLst>
  <p:sldIdLst>
    <p:sldId xmlns:r="http://schemas.openxmlformats.org/officeDocument/2006/relationships" id="256" r:id="R9eff48c8c46e4a00"/>
    <p:sldId xmlns:r="http://schemas.openxmlformats.org/officeDocument/2006/relationships" id="257" r:id="R1b576988d2854551"/>
    <p:sldId xmlns:r="http://schemas.openxmlformats.org/officeDocument/2006/relationships" id="258" r:id="Rcb5b57fb0fce4c31"/>
    <p:sldId xmlns:r="http://schemas.openxmlformats.org/officeDocument/2006/relationships" id="259" r:id="Red27353230744813"/>
    <p:sldId xmlns:r="http://schemas.openxmlformats.org/officeDocument/2006/relationships" id="260" r:id="Ra1b40336b7544982"/>
    <p:sldId xmlns:r="http://schemas.openxmlformats.org/officeDocument/2006/relationships" id="261" r:id="Rc3e258ef4ffa4bfe"/>
    <p:sldId xmlns:r="http://schemas.openxmlformats.org/officeDocument/2006/relationships" id="262" r:id="R4da1463a33f44d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388b33469140d9" /><Relationship Type="http://schemas.openxmlformats.org/officeDocument/2006/relationships/slide" Target="/ppt/slides/slide1.xml" Id="R9eff48c8c46e4a00" /><Relationship Type="http://schemas.openxmlformats.org/officeDocument/2006/relationships/slide" Target="/ppt/slides/slide2.xml" Id="R1b576988d2854551" /><Relationship Type="http://schemas.openxmlformats.org/officeDocument/2006/relationships/slide" Target="/ppt/slides/slide3.xml" Id="Rcb5b57fb0fce4c31" /><Relationship Type="http://schemas.openxmlformats.org/officeDocument/2006/relationships/slide" Target="/ppt/slides/slide4.xml" Id="Red27353230744813" /><Relationship Type="http://schemas.openxmlformats.org/officeDocument/2006/relationships/slide" Target="/ppt/slides/slide5.xml" Id="Ra1b40336b7544982" /><Relationship Type="http://schemas.openxmlformats.org/officeDocument/2006/relationships/slide" Target="/ppt/slides/slide6.xml" Id="Rc3e258ef4ffa4bfe" /><Relationship Type="http://schemas.openxmlformats.org/officeDocument/2006/relationships/slide" Target="/ppt/slides/slide7.xml" Id="R4da1463a33f44d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a1f91280244c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4d62629e84299" /><Relationship Type="http://schemas.openxmlformats.org/officeDocument/2006/relationships/theme" Target="/ppt/slideMasters/theme/theme1.xml" Id="R134fdf8124ad4d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a4d62629e842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39dfba3384d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c3b13e59b43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322c1b9b045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b9c64d9fa40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5da3d87e540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02c382b32445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a6855da7264f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JANSSON &amp; LARSEN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JANSSON &amp; LARSEN REGNSKAP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52 632 624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9 506 565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7 702 817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3 000 004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21 270 482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 STAVANGER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84 66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kim@jlr.no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www.jansson-larsen.no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979 713 894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AS</a:t>
            </a:r>
          </a:p>
        </p:txBody>
      </p:sp>
    </p:spTree>
  </p:cSld>
  <p:clrMapOvr>
    <a:masterClrMapping xmlns:a="http://schemas.openxmlformats.org/drawingml/2006/main"/>
  </p:clrMapOvr>
</p:sld>
</file>