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ddbf3c35b541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90673d7c594d37"/>
  </p:sldMasterIdLst>
  <p:sldIdLst>
    <p:sldId xmlns:r="http://schemas.openxmlformats.org/officeDocument/2006/relationships" id="256" r:id="R903f1b2dd6db494a"/>
    <p:sldId xmlns:r="http://schemas.openxmlformats.org/officeDocument/2006/relationships" id="257" r:id="R17d03e16a8b64bef"/>
    <p:sldId xmlns:r="http://schemas.openxmlformats.org/officeDocument/2006/relationships" id="258" r:id="Ra14bf18a301348f2"/>
    <p:sldId xmlns:r="http://schemas.openxmlformats.org/officeDocument/2006/relationships" id="259" r:id="R6ef03cd725e34227"/>
    <p:sldId xmlns:r="http://schemas.openxmlformats.org/officeDocument/2006/relationships" id="260" r:id="R3b816805584543c6"/>
    <p:sldId xmlns:r="http://schemas.openxmlformats.org/officeDocument/2006/relationships" id="261" r:id="Ra19b9f2994c64756"/>
    <p:sldId xmlns:r="http://schemas.openxmlformats.org/officeDocument/2006/relationships" id="262" r:id="R10994d1f52af4e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90673d7c594d37" /><Relationship Type="http://schemas.openxmlformats.org/officeDocument/2006/relationships/slide" Target="/ppt/slides/slide1.xml" Id="R903f1b2dd6db494a" /><Relationship Type="http://schemas.openxmlformats.org/officeDocument/2006/relationships/slide" Target="/ppt/slides/slide2.xml" Id="R17d03e16a8b64bef" /><Relationship Type="http://schemas.openxmlformats.org/officeDocument/2006/relationships/slide" Target="/ppt/slides/slide3.xml" Id="Ra14bf18a301348f2" /><Relationship Type="http://schemas.openxmlformats.org/officeDocument/2006/relationships/slide" Target="/ppt/slides/slide4.xml" Id="R6ef03cd725e34227" /><Relationship Type="http://schemas.openxmlformats.org/officeDocument/2006/relationships/slide" Target="/ppt/slides/slide5.xml" Id="R3b816805584543c6" /><Relationship Type="http://schemas.openxmlformats.org/officeDocument/2006/relationships/slide" Target="/ppt/slides/slide6.xml" Id="Ra19b9f2994c64756" /><Relationship Type="http://schemas.openxmlformats.org/officeDocument/2006/relationships/slide" Target="/ppt/slides/slide7.xml" Id="R10994d1f52af4e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0c38e8328b4b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2d6e33ff849fe" /><Relationship Type="http://schemas.openxmlformats.org/officeDocument/2006/relationships/theme" Target="/ppt/slideMasters/theme/theme1.xml" Id="R1e90637c74a84e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52d6e33ff849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74cb99dcc40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2989e11bc40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24b24ff9041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7de06443d46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2d078b66d48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1dab98cf843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6dbddc69740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NORLIE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NORLIE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NORLIE 2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NORLIE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NORLIE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NORLIE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205 363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11 078 048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44 645 695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46 227 580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NORLIE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NORLIE MOKSNESS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NORLIE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Elnes vei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marius-moksness@hotmail.com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979 724 845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NORLIE 2 AS</a:t>
            </a:r>
          </a:p>
        </p:txBody>
      </p:sp>
    </p:spTree>
  </p:cSld>
  <p:clrMapOvr>
    <a:masterClrMapping xmlns:a="http://schemas.openxmlformats.org/drawingml/2006/main"/>
  </p:clrMapOvr>
</p:sld>
</file>