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2313ce3df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d4516c7294937"/>
  </p:sldMasterIdLst>
  <p:sldIdLst>
    <p:sldId xmlns:r="http://schemas.openxmlformats.org/officeDocument/2006/relationships" id="256" r:id="Re79468a223454444"/>
    <p:sldId xmlns:r="http://schemas.openxmlformats.org/officeDocument/2006/relationships" id="257" r:id="Rd589689cfaf04068"/>
    <p:sldId xmlns:r="http://schemas.openxmlformats.org/officeDocument/2006/relationships" id="258" r:id="Rf06446a567c84826"/>
    <p:sldId xmlns:r="http://schemas.openxmlformats.org/officeDocument/2006/relationships" id="259" r:id="R41065d2c5c254199"/>
    <p:sldId xmlns:r="http://schemas.openxmlformats.org/officeDocument/2006/relationships" id="260" r:id="R64e749c54b3a4990"/>
    <p:sldId xmlns:r="http://schemas.openxmlformats.org/officeDocument/2006/relationships" id="261" r:id="Re7cf766b7ce642e4"/>
    <p:sldId xmlns:r="http://schemas.openxmlformats.org/officeDocument/2006/relationships" id="262" r:id="R9ae560893082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4516c7294937" /><Relationship Type="http://schemas.openxmlformats.org/officeDocument/2006/relationships/slide" Target="/ppt/slides/slide1.xml" Id="Re79468a223454444" /><Relationship Type="http://schemas.openxmlformats.org/officeDocument/2006/relationships/slide" Target="/ppt/slides/slide2.xml" Id="Rd589689cfaf04068" /><Relationship Type="http://schemas.openxmlformats.org/officeDocument/2006/relationships/slide" Target="/ppt/slides/slide3.xml" Id="Rf06446a567c84826" /><Relationship Type="http://schemas.openxmlformats.org/officeDocument/2006/relationships/slide" Target="/ppt/slides/slide4.xml" Id="R41065d2c5c254199" /><Relationship Type="http://schemas.openxmlformats.org/officeDocument/2006/relationships/slide" Target="/ppt/slides/slide5.xml" Id="R64e749c54b3a4990" /><Relationship Type="http://schemas.openxmlformats.org/officeDocument/2006/relationships/slide" Target="/ppt/slides/slide6.xml" Id="Re7cf766b7ce642e4" /><Relationship Type="http://schemas.openxmlformats.org/officeDocument/2006/relationships/slide" Target="/ppt/slides/slide7.xml" Id="R9ae560893082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d03980d4c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183c905644e1" /><Relationship Type="http://schemas.openxmlformats.org/officeDocument/2006/relationships/theme" Target="/ppt/slideMasters/theme/theme1.xml" Id="Re2b63cc16031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b183c9056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24414b26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ac85be51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15fa01ab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f75318ca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ed5b9b84e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8845d8dc3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140036b39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NEMESIS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NEMESIS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1 958 002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37 207 084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38 022 856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ARNFINN TØNNE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H0501, Sjøbergs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979 733 070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NEMESIS AS</a:t>
            </a:r>
          </a:p>
        </p:txBody>
      </p:sp>
    </p:spTree>
  </p:cSld>
  <p:clrMapOvr>
    <a:masterClrMapping xmlns:a="http://schemas.openxmlformats.org/drawingml/2006/main"/>
  </p:clrMapOvr>
</p:sld>
</file>