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46dc182ec441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6687d2283343e2"/>
  </p:sldMasterIdLst>
  <p:sldIdLst>
    <p:sldId xmlns:r="http://schemas.openxmlformats.org/officeDocument/2006/relationships" id="256" r:id="Rfbd2955700c14658"/>
    <p:sldId xmlns:r="http://schemas.openxmlformats.org/officeDocument/2006/relationships" id="257" r:id="R1eeedce5ca1c424d"/>
    <p:sldId xmlns:r="http://schemas.openxmlformats.org/officeDocument/2006/relationships" id="258" r:id="R8ffe70cc31ed409f"/>
    <p:sldId xmlns:r="http://schemas.openxmlformats.org/officeDocument/2006/relationships" id="259" r:id="Rfae7577b2dd742da"/>
    <p:sldId xmlns:r="http://schemas.openxmlformats.org/officeDocument/2006/relationships" id="260" r:id="R149f9cf350464d01"/>
    <p:sldId xmlns:r="http://schemas.openxmlformats.org/officeDocument/2006/relationships" id="261" r:id="R9063bf74e60f4237"/>
    <p:sldId xmlns:r="http://schemas.openxmlformats.org/officeDocument/2006/relationships" id="262" r:id="R4833bfe797f341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6687d2283343e2" /><Relationship Type="http://schemas.openxmlformats.org/officeDocument/2006/relationships/slide" Target="/ppt/slides/slide1.xml" Id="Rfbd2955700c14658" /><Relationship Type="http://schemas.openxmlformats.org/officeDocument/2006/relationships/slide" Target="/ppt/slides/slide2.xml" Id="R1eeedce5ca1c424d" /><Relationship Type="http://schemas.openxmlformats.org/officeDocument/2006/relationships/slide" Target="/ppt/slides/slide3.xml" Id="R8ffe70cc31ed409f" /><Relationship Type="http://schemas.openxmlformats.org/officeDocument/2006/relationships/slide" Target="/ppt/slides/slide4.xml" Id="Rfae7577b2dd742da" /><Relationship Type="http://schemas.openxmlformats.org/officeDocument/2006/relationships/slide" Target="/ppt/slides/slide5.xml" Id="R149f9cf350464d01" /><Relationship Type="http://schemas.openxmlformats.org/officeDocument/2006/relationships/slide" Target="/ppt/slides/slide6.xml" Id="R9063bf74e60f4237" /><Relationship Type="http://schemas.openxmlformats.org/officeDocument/2006/relationships/slide" Target="/ppt/slides/slide7.xml" Id="R4833bfe797f341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a0a990ddea4b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55c1196564edf" /><Relationship Type="http://schemas.openxmlformats.org/officeDocument/2006/relationships/theme" Target="/ppt/slideMasters/theme/theme1.xml" Id="R9ba3f705530f49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e55c1196564e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253cd3d2543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58d5de5d142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9b608422c4c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8515cd33c46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8c237255b4a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b3e0b912740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9c2e676f64d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UELAND SHIPPING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UELAND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UELAND SHIPPING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UELAND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UELAND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UELAND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4 065 325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12 285 438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32 085 438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UELAND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UELAND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UELAND REDERI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UELAND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Morenefaret 74B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aueland@hotmail.com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979 756 925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UELAND SHIPPING AS</a:t>
            </a:r>
          </a:p>
        </p:txBody>
      </p:sp>
    </p:spTree>
  </p:cSld>
  <p:clrMapOvr>
    <a:masterClrMapping xmlns:a="http://schemas.openxmlformats.org/drawingml/2006/main"/>
  </p:clrMapOvr>
</p:sld>
</file>