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6a873b0bff446f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c3f34e1ce134c2f"/>
  </p:sldMasterIdLst>
  <p:sldIdLst>
    <p:sldId xmlns:r="http://schemas.openxmlformats.org/officeDocument/2006/relationships" id="256" r:id="Rbd95a4b6b58941fb"/>
    <p:sldId xmlns:r="http://schemas.openxmlformats.org/officeDocument/2006/relationships" id="257" r:id="Rdc4c5e90e12143ed"/>
    <p:sldId xmlns:r="http://schemas.openxmlformats.org/officeDocument/2006/relationships" id="258" r:id="Reeababa1294d4cbf"/>
    <p:sldId xmlns:r="http://schemas.openxmlformats.org/officeDocument/2006/relationships" id="259" r:id="R1cf67ece047a42c6"/>
    <p:sldId xmlns:r="http://schemas.openxmlformats.org/officeDocument/2006/relationships" id="260" r:id="Ra0e4b7785ada4818"/>
    <p:sldId xmlns:r="http://schemas.openxmlformats.org/officeDocument/2006/relationships" id="261" r:id="Rc133ac550d4e4b05"/>
    <p:sldId xmlns:r="http://schemas.openxmlformats.org/officeDocument/2006/relationships" id="262" r:id="R4d84cc9d0c3647c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c3f34e1ce134c2f" /><Relationship Type="http://schemas.openxmlformats.org/officeDocument/2006/relationships/slide" Target="/ppt/slides/slide1.xml" Id="Rbd95a4b6b58941fb" /><Relationship Type="http://schemas.openxmlformats.org/officeDocument/2006/relationships/slide" Target="/ppt/slides/slide2.xml" Id="Rdc4c5e90e12143ed" /><Relationship Type="http://schemas.openxmlformats.org/officeDocument/2006/relationships/slide" Target="/ppt/slides/slide3.xml" Id="Reeababa1294d4cbf" /><Relationship Type="http://schemas.openxmlformats.org/officeDocument/2006/relationships/slide" Target="/ppt/slides/slide4.xml" Id="R1cf67ece047a42c6" /><Relationship Type="http://schemas.openxmlformats.org/officeDocument/2006/relationships/slide" Target="/ppt/slides/slide5.xml" Id="Ra0e4b7785ada4818" /><Relationship Type="http://schemas.openxmlformats.org/officeDocument/2006/relationships/slide" Target="/ppt/slides/slide6.xml" Id="Rc133ac550d4e4b05" /><Relationship Type="http://schemas.openxmlformats.org/officeDocument/2006/relationships/slide" Target="/ppt/slides/slide7.xml" Id="R4d84cc9d0c3647c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4c75c5c90c0438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e0468fa24143ca" /><Relationship Type="http://schemas.openxmlformats.org/officeDocument/2006/relationships/theme" Target="/ppt/slideMasters/theme/theme1.xml" Id="Rb35494f1e466440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8e0468fa24143c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49a9faf2fa48d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d5e38e7014434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bf64f95ae346c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758b3a073e439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f5cb5a17d44d1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0758ef064243f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e6f24b0e404a7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MUSTELIDAE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MUSTELIDAE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MUSTELIDAE AS ble etablert [år] og holder til i Hamar.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MUSTELIDAE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MUSTELIDAE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MUSTELIDAE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−1 286 547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11 514 609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104 885 802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119 271 467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MUSTELIDAE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THORLEIF LINDVARD SØRHOL NIELSEN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MUSTELIDAE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Furubergvegen 154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2316 Hamar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979 791 674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MUSTELIDAE AS</a:t>
            </a:r>
          </a:p>
        </p:txBody>
      </p:sp>
    </p:spTree>
  </p:cSld>
  <p:clrMapOvr>
    <a:masterClrMapping xmlns:a="http://schemas.openxmlformats.org/drawingml/2006/main"/>
  </p:clrMapOvr>
</p:sld>
</file>