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c008d6d20046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ab1c77e234113"/>
  </p:sldMasterIdLst>
  <p:sldIdLst>
    <p:sldId xmlns:r="http://schemas.openxmlformats.org/officeDocument/2006/relationships" id="256" r:id="Rb6bc522eaeeb4591"/>
    <p:sldId xmlns:r="http://schemas.openxmlformats.org/officeDocument/2006/relationships" id="257" r:id="R3786b233a14b4f59"/>
    <p:sldId xmlns:r="http://schemas.openxmlformats.org/officeDocument/2006/relationships" id="258" r:id="Rc2dc6391624c476e"/>
    <p:sldId xmlns:r="http://schemas.openxmlformats.org/officeDocument/2006/relationships" id="259" r:id="R1115c22fb5554295"/>
    <p:sldId xmlns:r="http://schemas.openxmlformats.org/officeDocument/2006/relationships" id="260" r:id="R22abcb57301f4149"/>
    <p:sldId xmlns:r="http://schemas.openxmlformats.org/officeDocument/2006/relationships" id="261" r:id="R143acd65e3df4889"/>
    <p:sldId xmlns:r="http://schemas.openxmlformats.org/officeDocument/2006/relationships" id="262" r:id="R5aef7378a95e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ab1c77e234113" /><Relationship Type="http://schemas.openxmlformats.org/officeDocument/2006/relationships/slide" Target="/ppt/slides/slide1.xml" Id="Rb6bc522eaeeb4591" /><Relationship Type="http://schemas.openxmlformats.org/officeDocument/2006/relationships/slide" Target="/ppt/slides/slide2.xml" Id="R3786b233a14b4f59" /><Relationship Type="http://schemas.openxmlformats.org/officeDocument/2006/relationships/slide" Target="/ppt/slides/slide3.xml" Id="Rc2dc6391624c476e" /><Relationship Type="http://schemas.openxmlformats.org/officeDocument/2006/relationships/slide" Target="/ppt/slides/slide4.xml" Id="R1115c22fb5554295" /><Relationship Type="http://schemas.openxmlformats.org/officeDocument/2006/relationships/slide" Target="/ppt/slides/slide5.xml" Id="R22abcb57301f4149" /><Relationship Type="http://schemas.openxmlformats.org/officeDocument/2006/relationships/slide" Target="/ppt/slides/slide6.xml" Id="R143acd65e3df4889" /><Relationship Type="http://schemas.openxmlformats.org/officeDocument/2006/relationships/slide" Target="/ppt/slides/slide7.xml" Id="R5aef7378a95e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6f3013e2242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fbe8109ba4811" /><Relationship Type="http://schemas.openxmlformats.org/officeDocument/2006/relationships/theme" Target="/ppt/slideMasters/theme/theme1.xml" Id="R21e5c646557646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efbe8109ba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5bba22582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13e1158444a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dad1a973045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04926cfa9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0a614dbea4c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faafdd1f4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c898e34fe47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BACKSTRØM IVERSEN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BACKSTRØM IVERSEN EIENDOM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532 528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16 161 577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17 749 120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BÄCKSTRÖM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JAN IVERSEN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Halvdans gate 7I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04 06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979 798 628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BACKSTRØM IVERSEN EIENDOM AS</a:t>
            </a:r>
          </a:p>
        </p:txBody>
      </p:sp>
    </p:spTree>
  </p:cSld>
  <p:clrMapOvr>
    <a:masterClrMapping xmlns:a="http://schemas.openxmlformats.org/drawingml/2006/main"/>
  </p:clrMapOvr>
</p:sld>
</file>