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0fef3bd1d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0ff5368ed44ab"/>
  </p:sldMasterIdLst>
  <p:sldIdLst>
    <p:sldId xmlns:r="http://schemas.openxmlformats.org/officeDocument/2006/relationships" id="256" r:id="R52ecb11cb12a4a43"/>
    <p:sldId xmlns:r="http://schemas.openxmlformats.org/officeDocument/2006/relationships" id="257" r:id="R202392ba2f904c78"/>
    <p:sldId xmlns:r="http://schemas.openxmlformats.org/officeDocument/2006/relationships" id="258" r:id="Ra0a80c05eca54b43"/>
    <p:sldId xmlns:r="http://schemas.openxmlformats.org/officeDocument/2006/relationships" id="259" r:id="Rf0ec555ee6614801"/>
    <p:sldId xmlns:r="http://schemas.openxmlformats.org/officeDocument/2006/relationships" id="260" r:id="R0b0360ffac0f44ca"/>
    <p:sldId xmlns:r="http://schemas.openxmlformats.org/officeDocument/2006/relationships" id="261" r:id="R156f4426bcca4ede"/>
    <p:sldId xmlns:r="http://schemas.openxmlformats.org/officeDocument/2006/relationships" id="262" r:id="R22b61835242e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0ff5368ed44ab" /><Relationship Type="http://schemas.openxmlformats.org/officeDocument/2006/relationships/slide" Target="/ppt/slides/slide1.xml" Id="R52ecb11cb12a4a43" /><Relationship Type="http://schemas.openxmlformats.org/officeDocument/2006/relationships/slide" Target="/ppt/slides/slide2.xml" Id="R202392ba2f904c78" /><Relationship Type="http://schemas.openxmlformats.org/officeDocument/2006/relationships/slide" Target="/ppt/slides/slide3.xml" Id="Ra0a80c05eca54b43" /><Relationship Type="http://schemas.openxmlformats.org/officeDocument/2006/relationships/slide" Target="/ppt/slides/slide4.xml" Id="Rf0ec555ee6614801" /><Relationship Type="http://schemas.openxmlformats.org/officeDocument/2006/relationships/slide" Target="/ppt/slides/slide5.xml" Id="R0b0360ffac0f44ca" /><Relationship Type="http://schemas.openxmlformats.org/officeDocument/2006/relationships/slide" Target="/ppt/slides/slide6.xml" Id="R156f4426bcca4ede" /><Relationship Type="http://schemas.openxmlformats.org/officeDocument/2006/relationships/slide" Target="/ppt/slides/slide7.xml" Id="R22b61835242e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12cb12666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3ce7c5924e3f" /><Relationship Type="http://schemas.openxmlformats.org/officeDocument/2006/relationships/theme" Target="/ppt/slideMasters/theme/theme1.xml" Id="Rf5a4692057b0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33ce7c592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10237cc8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db77f6c7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0d61fb31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81c55f22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13d64b68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638433e2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b1a269e3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 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NIELSEN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 MALVIN NILSEN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JOSEF NILSEN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Veaveg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82 42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979 841 264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