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8e52c3ee5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ccf3f631b4c8c"/>
  </p:sldMasterIdLst>
  <p:sldIdLst>
    <p:sldId xmlns:r="http://schemas.openxmlformats.org/officeDocument/2006/relationships" id="256" r:id="Rab65893bb72942b0"/>
    <p:sldId xmlns:r="http://schemas.openxmlformats.org/officeDocument/2006/relationships" id="257" r:id="Rb2ace495826d4567"/>
    <p:sldId xmlns:r="http://schemas.openxmlformats.org/officeDocument/2006/relationships" id="258" r:id="R22fe5d75ec78442f"/>
    <p:sldId xmlns:r="http://schemas.openxmlformats.org/officeDocument/2006/relationships" id="259" r:id="R3121f270755c4c5f"/>
    <p:sldId xmlns:r="http://schemas.openxmlformats.org/officeDocument/2006/relationships" id="260" r:id="Rc5e70b3bdd8c4b06"/>
    <p:sldId xmlns:r="http://schemas.openxmlformats.org/officeDocument/2006/relationships" id="261" r:id="R1d4fe68ebf9c49fa"/>
    <p:sldId xmlns:r="http://schemas.openxmlformats.org/officeDocument/2006/relationships" id="262" r:id="R6a46f847db5e48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ccf3f631b4c8c" /><Relationship Type="http://schemas.openxmlformats.org/officeDocument/2006/relationships/slide" Target="/ppt/slides/slide1.xml" Id="Rab65893bb72942b0" /><Relationship Type="http://schemas.openxmlformats.org/officeDocument/2006/relationships/slide" Target="/ppt/slides/slide2.xml" Id="Rb2ace495826d4567" /><Relationship Type="http://schemas.openxmlformats.org/officeDocument/2006/relationships/slide" Target="/ppt/slides/slide3.xml" Id="R22fe5d75ec78442f" /><Relationship Type="http://schemas.openxmlformats.org/officeDocument/2006/relationships/slide" Target="/ppt/slides/slide4.xml" Id="R3121f270755c4c5f" /><Relationship Type="http://schemas.openxmlformats.org/officeDocument/2006/relationships/slide" Target="/ppt/slides/slide5.xml" Id="Rc5e70b3bdd8c4b06" /><Relationship Type="http://schemas.openxmlformats.org/officeDocument/2006/relationships/slide" Target="/ppt/slides/slide6.xml" Id="R1d4fe68ebf9c49fa" /><Relationship Type="http://schemas.openxmlformats.org/officeDocument/2006/relationships/slide" Target="/ppt/slides/slide7.xml" Id="R6a46f847db5e48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df733ed25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f60b330e847bc" /><Relationship Type="http://schemas.openxmlformats.org/officeDocument/2006/relationships/theme" Target="/ppt/slideMasters/theme/theme1.xml" Id="R1a622c0590c4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f60b330e8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57bdb4ff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4ff59612a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ffe7f6f8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12711f06c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b2301df9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d1cf7aa80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335db12f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PROCONSULTING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14 479 937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