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5e867af6f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ce2635fb2427e"/>
  </p:sldMasterIdLst>
  <p:sldIdLst>
    <p:sldId xmlns:r="http://schemas.openxmlformats.org/officeDocument/2006/relationships" id="256" r:id="Rad64e22a36444ba8"/>
    <p:sldId xmlns:r="http://schemas.openxmlformats.org/officeDocument/2006/relationships" id="257" r:id="Rc2f538f90d644622"/>
    <p:sldId xmlns:r="http://schemas.openxmlformats.org/officeDocument/2006/relationships" id="258" r:id="R09f1f6215ec4481c"/>
    <p:sldId xmlns:r="http://schemas.openxmlformats.org/officeDocument/2006/relationships" id="259" r:id="R727bd6c4f9af4c0d"/>
    <p:sldId xmlns:r="http://schemas.openxmlformats.org/officeDocument/2006/relationships" id="260" r:id="R3733af611d8e4e49"/>
    <p:sldId xmlns:r="http://schemas.openxmlformats.org/officeDocument/2006/relationships" id="261" r:id="Rc40e8b3b09424e1f"/>
    <p:sldId xmlns:r="http://schemas.openxmlformats.org/officeDocument/2006/relationships" id="262" r:id="Re7dae3a25bb4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ce2635fb2427e" /><Relationship Type="http://schemas.openxmlformats.org/officeDocument/2006/relationships/slide" Target="/ppt/slides/slide1.xml" Id="Rad64e22a36444ba8" /><Relationship Type="http://schemas.openxmlformats.org/officeDocument/2006/relationships/slide" Target="/ppt/slides/slide2.xml" Id="Rc2f538f90d644622" /><Relationship Type="http://schemas.openxmlformats.org/officeDocument/2006/relationships/slide" Target="/ppt/slides/slide3.xml" Id="R09f1f6215ec4481c" /><Relationship Type="http://schemas.openxmlformats.org/officeDocument/2006/relationships/slide" Target="/ppt/slides/slide4.xml" Id="R727bd6c4f9af4c0d" /><Relationship Type="http://schemas.openxmlformats.org/officeDocument/2006/relationships/slide" Target="/ppt/slides/slide5.xml" Id="R3733af611d8e4e49" /><Relationship Type="http://schemas.openxmlformats.org/officeDocument/2006/relationships/slide" Target="/ppt/slides/slide6.xml" Id="Rc40e8b3b09424e1f" /><Relationship Type="http://schemas.openxmlformats.org/officeDocument/2006/relationships/slide" Target="/ppt/slides/slide7.xml" Id="Re7dae3a25bb4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5753aaec2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20350eeb4554" /><Relationship Type="http://schemas.openxmlformats.org/officeDocument/2006/relationships/theme" Target="/ppt/slideMasters/theme/theme1.xml" Id="Rae4eca7f5ee6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620350eeb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31b3a395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d30b822e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1b24a05a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c4f8a1115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6f6751e6b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4d936c9e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33af1fe6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43 437 677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KENT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