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90c78a89db4e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c25d421b3c44d3"/>
  </p:sldMasterIdLst>
  <p:sldIdLst>
    <p:sldId xmlns:r="http://schemas.openxmlformats.org/officeDocument/2006/relationships" id="256" r:id="R12247b88b59a4205"/>
    <p:sldId xmlns:r="http://schemas.openxmlformats.org/officeDocument/2006/relationships" id="257" r:id="R74b136eb12e74047"/>
    <p:sldId xmlns:r="http://schemas.openxmlformats.org/officeDocument/2006/relationships" id="258" r:id="R524f3e54ca3444a7"/>
    <p:sldId xmlns:r="http://schemas.openxmlformats.org/officeDocument/2006/relationships" id="259" r:id="R1fd64e617d45460d"/>
    <p:sldId xmlns:r="http://schemas.openxmlformats.org/officeDocument/2006/relationships" id="260" r:id="R1254c73b638f4184"/>
    <p:sldId xmlns:r="http://schemas.openxmlformats.org/officeDocument/2006/relationships" id="261" r:id="R06b639d5f8074216"/>
    <p:sldId xmlns:r="http://schemas.openxmlformats.org/officeDocument/2006/relationships" id="262" r:id="R55121ec98beb42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c25d421b3c44d3" /><Relationship Type="http://schemas.openxmlformats.org/officeDocument/2006/relationships/slide" Target="/ppt/slides/slide1.xml" Id="R12247b88b59a4205" /><Relationship Type="http://schemas.openxmlformats.org/officeDocument/2006/relationships/slide" Target="/ppt/slides/slide2.xml" Id="R74b136eb12e74047" /><Relationship Type="http://schemas.openxmlformats.org/officeDocument/2006/relationships/slide" Target="/ppt/slides/slide3.xml" Id="R524f3e54ca3444a7" /><Relationship Type="http://schemas.openxmlformats.org/officeDocument/2006/relationships/slide" Target="/ppt/slides/slide4.xml" Id="R1fd64e617d45460d" /><Relationship Type="http://schemas.openxmlformats.org/officeDocument/2006/relationships/slide" Target="/ppt/slides/slide5.xml" Id="R1254c73b638f4184" /><Relationship Type="http://schemas.openxmlformats.org/officeDocument/2006/relationships/slide" Target="/ppt/slides/slide6.xml" Id="R06b639d5f8074216" /><Relationship Type="http://schemas.openxmlformats.org/officeDocument/2006/relationships/slide" Target="/ppt/slides/slide7.xml" Id="R55121ec98beb42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7640f80d0d4f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3ac4458e742a3" /><Relationship Type="http://schemas.openxmlformats.org/officeDocument/2006/relationships/theme" Target="/ppt/slideMasters/theme/theme1.xml" Id="R79f7b05afda946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e3ac4458e742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34175300f49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2237f2c6a44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9d16763d948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1e444a5cb4b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1935b856c44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f2f3676eb44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817c0f5b347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JODEL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JODEL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JODEL INVEST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JODEL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JODEL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JODEL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4 866 319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14 231 244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16 853 880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JODEL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DELSBEKK JOHN ARILD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JODEL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Ingeniør Rybergs gate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jad@revisorkollegiet.no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979 914 040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JODEL INVEST AS</a:t>
            </a:r>
          </a:p>
        </p:txBody>
      </p:sp>
    </p:spTree>
  </p:cSld>
  <p:clrMapOvr>
    <a:masterClrMapping xmlns:a="http://schemas.openxmlformats.org/drawingml/2006/main"/>
  </p:clrMapOvr>
</p:sld>
</file>