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95c3f15a7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bae7b97d64c46"/>
  </p:sldMasterIdLst>
  <p:sldIdLst>
    <p:sldId xmlns:r="http://schemas.openxmlformats.org/officeDocument/2006/relationships" id="256" r:id="R0bb87aaf2cb447a8"/>
    <p:sldId xmlns:r="http://schemas.openxmlformats.org/officeDocument/2006/relationships" id="257" r:id="Rb75fd65ee29f4945"/>
    <p:sldId xmlns:r="http://schemas.openxmlformats.org/officeDocument/2006/relationships" id="258" r:id="R3155ebbd22294436"/>
    <p:sldId xmlns:r="http://schemas.openxmlformats.org/officeDocument/2006/relationships" id="259" r:id="R91d01fc376b045af"/>
    <p:sldId xmlns:r="http://schemas.openxmlformats.org/officeDocument/2006/relationships" id="260" r:id="Rce00778dd3ac4eb1"/>
    <p:sldId xmlns:r="http://schemas.openxmlformats.org/officeDocument/2006/relationships" id="261" r:id="R376bb69adee94744"/>
    <p:sldId xmlns:r="http://schemas.openxmlformats.org/officeDocument/2006/relationships" id="262" r:id="R08a3260b2aff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bae7b97d64c46" /><Relationship Type="http://schemas.openxmlformats.org/officeDocument/2006/relationships/slide" Target="/ppt/slides/slide1.xml" Id="R0bb87aaf2cb447a8" /><Relationship Type="http://schemas.openxmlformats.org/officeDocument/2006/relationships/slide" Target="/ppt/slides/slide2.xml" Id="Rb75fd65ee29f4945" /><Relationship Type="http://schemas.openxmlformats.org/officeDocument/2006/relationships/slide" Target="/ppt/slides/slide3.xml" Id="R3155ebbd22294436" /><Relationship Type="http://schemas.openxmlformats.org/officeDocument/2006/relationships/slide" Target="/ppt/slides/slide4.xml" Id="R91d01fc376b045af" /><Relationship Type="http://schemas.openxmlformats.org/officeDocument/2006/relationships/slide" Target="/ppt/slides/slide5.xml" Id="Rce00778dd3ac4eb1" /><Relationship Type="http://schemas.openxmlformats.org/officeDocument/2006/relationships/slide" Target="/ppt/slides/slide6.xml" Id="R376bb69adee94744" /><Relationship Type="http://schemas.openxmlformats.org/officeDocument/2006/relationships/slide" Target="/ppt/slides/slide7.xml" Id="R08a3260b2aff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b4a489fd6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116c5740049f2" /><Relationship Type="http://schemas.openxmlformats.org/officeDocument/2006/relationships/theme" Target="/ppt/slideMasters/theme/theme1.xml" Id="R306c3e246252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116c57400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a2a920fb2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756a7c153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34456af92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d29be010c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40b4d3c6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2fafbe5e042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d02488bb5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FAGERNES HANDELSSTED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FAGERNES HANDELSSTED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−1 456 335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67 754 665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278 630 098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PETTER OPSHAUG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Skarvenesveien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94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979 916 841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FAGERNES HANDELSSTED AS</a:t>
            </a:r>
          </a:p>
        </p:txBody>
      </p:sp>
    </p:spTree>
  </p:cSld>
  <p:clrMapOvr>
    <a:masterClrMapping xmlns:a="http://schemas.openxmlformats.org/drawingml/2006/main"/>
  </p:clrMapOvr>
</p:sld>
</file>