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ce86b0d13941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913647fad64717"/>
  </p:sldMasterIdLst>
  <p:sldIdLst>
    <p:sldId xmlns:r="http://schemas.openxmlformats.org/officeDocument/2006/relationships" id="256" r:id="R0d850e3ffe814e2f"/>
    <p:sldId xmlns:r="http://schemas.openxmlformats.org/officeDocument/2006/relationships" id="257" r:id="R8c9f2e1f2b4b46dd"/>
    <p:sldId xmlns:r="http://schemas.openxmlformats.org/officeDocument/2006/relationships" id="258" r:id="R310ce8b58efd4c95"/>
    <p:sldId xmlns:r="http://schemas.openxmlformats.org/officeDocument/2006/relationships" id="259" r:id="Ra8b333d5a8cc44a3"/>
    <p:sldId xmlns:r="http://schemas.openxmlformats.org/officeDocument/2006/relationships" id="260" r:id="Rb82fe23213114f4d"/>
    <p:sldId xmlns:r="http://schemas.openxmlformats.org/officeDocument/2006/relationships" id="261" r:id="R58280d2a107e4817"/>
    <p:sldId xmlns:r="http://schemas.openxmlformats.org/officeDocument/2006/relationships" id="262" r:id="R5606e3471a8847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913647fad64717" /><Relationship Type="http://schemas.openxmlformats.org/officeDocument/2006/relationships/slide" Target="/ppt/slides/slide1.xml" Id="R0d850e3ffe814e2f" /><Relationship Type="http://schemas.openxmlformats.org/officeDocument/2006/relationships/slide" Target="/ppt/slides/slide2.xml" Id="R8c9f2e1f2b4b46dd" /><Relationship Type="http://schemas.openxmlformats.org/officeDocument/2006/relationships/slide" Target="/ppt/slides/slide3.xml" Id="R310ce8b58efd4c95" /><Relationship Type="http://schemas.openxmlformats.org/officeDocument/2006/relationships/slide" Target="/ppt/slides/slide4.xml" Id="Ra8b333d5a8cc44a3" /><Relationship Type="http://schemas.openxmlformats.org/officeDocument/2006/relationships/slide" Target="/ppt/slides/slide5.xml" Id="Rb82fe23213114f4d" /><Relationship Type="http://schemas.openxmlformats.org/officeDocument/2006/relationships/slide" Target="/ppt/slides/slide6.xml" Id="R58280d2a107e4817" /><Relationship Type="http://schemas.openxmlformats.org/officeDocument/2006/relationships/slide" Target="/ppt/slides/slide7.xml" Id="R5606e3471a8847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b2d9fb5ec4f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98b79efa44729" /><Relationship Type="http://schemas.openxmlformats.org/officeDocument/2006/relationships/theme" Target="/ppt/slideMasters/theme/theme1.xml" Id="Rc0f40b052b0642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498b79efa447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322e1df3348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e359c4b9b49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b638a98bb4d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22585380047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487acb7e542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66419668246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fa8e5b66c46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EIDSMO KONSULENT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KONSULENT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EIDSMO KONSULENT AS ble etablert [år] og holder til i Kvål.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KONSULENT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KONSULENT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KONSULENT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1 207 468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917 148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3 220 367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10 822 663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11 265 149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KONSULENT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INGEBRIGT EIDSMO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KONSULENT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7228 Kvål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85 25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979 956 630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EIDSMO KONSULENT AS</a:t>
            </a:r>
          </a:p>
        </p:txBody>
      </p:sp>
    </p:spTree>
  </p:cSld>
  <p:clrMapOvr>
    <a:masterClrMapping xmlns:a="http://schemas.openxmlformats.org/drawingml/2006/main"/>
  </p:clrMapOvr>
</p:sld>
</file>