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9d81020f8d4d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c630f723d04754"/>
  </p:sldMasterIdLst>
  <p:sldIdLst>
    <p:sldId xmlns:r="http://schemas.openxmlformats.org/officeDocument/2006/relationships" id="256" r:id="R0c73aa36a2714e8a"/>
    <p:sldId xmlns:r="http://schemas.openxmlformats.org/officeDocument/2006/relationships" id="257" r:id="R3c787704edb74b88"/>
    <p:sldId xmlns:r="http://schemas.openxmlformats.org/officeDocument/2006/relationships" id="258" r:id="Rcce4e2b120da4985"/>
    <p:sldId xmlns:r="http://schemas.openxmlformats.org/officeDocument/2006/relationships" id="259" r:id="R8c03ca5aaf884ddc"/>
    <p:sldId xmlns:r="http://schemas.openxmlformats.org/officeDocument/2006/relationships" id="260" r:id="Raf5355da11f8445b"/>
    <p:sldId xmlns:r="http://schemas.openxmlformats.org/officeDocument/2006/relationships" id="261" r:id="R9a38c1d73b9d49d4"/>
    <p:sldId xmlns:r="http://schemas.openxmlformats.org/officeDocument/2006/relationships" id="262" r:id="R7e295ad82e1249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c630f723d04754" /><Relationship Type="http://schemas.openxmlformats.org/officeDocument/2006/relationships/slide" Target="/ppt/slides/slide1.xml" Id="R0c73aa36a2714e8a" /><Relationship Type="http://schemas.openxmlformats.org/officeDocument/2006/relationships/slide" Target="/ppt/slides/slide2.xml" Id="R3c787704edb74b88" /><Relationship Type="http://schemas.openxmlformats.org/officeDocument/2006/relationships/slide" Target="/ppt/slides/slide3.xml" Id="Rcce4e2b120da4985" /><Relationship Type="http://schemas.openxmlformats.org/officeDocument/2006/relationships/slide" Target="/ppt/slides/slide4.xml" Id="R8c03ca5aaf884ddc" /><Relationship Type="http://schemas.openxmlformats.org/officeDocument/2006/relationships/slide" Target="/ppt/slides/slide5.xml" Id="Raf5355da11f8445b" /><Relationship Type="http://schemas.openxmlformats.org/officeDocument/2006/relationships/slide" Target="/ppt/slides/slide6.xml" Id="R9a38c1d73b9d49d4" /><Relationship Type="http://schemas.openxmlformats.org/officeDocument/2006/relationships/slide" Target="/ppt/slides/slide7.xml" Id="R7e295ad82e1249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c99620842d4b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90df3881f4c3a" /><Relationship Type="http://schemas.openxmlformats.org/officeDocument/2006/relationships/theme" Target="/ppt/slideMasters/theme/theme1.xml" Id="R969eda6db4f948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090df3881f4c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e1c4ef55448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bf2eadd994f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abde3f13b4f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1366a38784a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0128d65914e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2ce13c67142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e0a8ac8a444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ULMAR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2 499 463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−144 156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3 246 909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93 991 253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98 771 993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STIG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JEKOV IDA P ULSTEIN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MARTINE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STIG KOLBEIN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ULSTEIN AS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HEIDI ELIN GAMLEM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Hovsetgjerde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979 970 609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