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1cbe69089a4d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3799286e6e4e03"/>
  </p:sldMasterIdLst>
  <p:sldIdLst>
    <p:sldId xmlns:r="http://schemas.openxmlformats.org/officeDocument/2006/relationships" id="256" r:id="R5cd34e0556d24993"/>
    <p:sldId xmlns:r="http://schemas.openxmlformats.org/officeDocument/2006/relationships" id="257" r:id="R3a60cea79e5246b8"/>
    <p:sldId xmlns:r="http://schemas.openxmlformats.org/officeDocument/2006/relationships" id="258" r:id="R4db69b304c5d4ac4"/>
    <p:sldId xmlns:r="http://schemas.openxmlformats.org/officeDocument/2006/relationships" id="259" r:id="Rc01a3701e81e4a74"/>
    <p:sldId xmlns:r="http://schemas.openxmlformats.org/officeDocument/2006/relationships" id="260" r:id="R7db99804c62747c8"/>
    <p:sldId xmlns:r="http://schemas.openxmlformats.org/officeDocument/2006/relationships" id="261" r:id="R90b0542dd3474e7d"/>
    <p:sldId xmlns:r="http://schemas.openxmlformats.org/officeDocument/2006/relationships" id="262" r:id="Rd360959e5fe745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3799286e6e4e03" /><Relationship Type="http://schemas.openxmlformats.org/officeDocument/2006/relationships/slide" Target="/ppt/slides/slide1.xml" Id="R5cd34e0556d24993" /><Relationship Type="http://schemas.openxmlformats.org/officeDocument/2006/relationships/slide" Target="/ppt/slides/slide2.xml" Id="R3a60cea79e5246b8" /><Relationship Type="http://schemas.openxmlformats.org/officeDocument/2006/relationships/slide" Target="/ppt/slides/slide3.xml" Id="R4db69b304c5d4ac4" /><Relationship Type="http://schemas.openxmlformats.org/officeDocument/2006/relationships/slide" Target="/ppt/slides/slide4.xml" Id="Rc01a3701e81e4a74" /><Relationship Type="http://schemas.openxmlformats.org/officeDocument/2006/relationships/slide" Target="/ppt/slides/slide5.xml" Id="R7db99804c62747c8" /><Relationship Type="http://schemas.openxmlformats.org/officeDocument/2006/relationships/slide" Target="/ppt/slides/slide6.xml" Id="R90b0542dd3474e7d" /><Relationship Type="http://schemas.openxmlformats.org/officeDocument/2006/relationships/slide" Target="/ppt/slides/slide7.xml" Id="Rd360959e5fe745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6a6d01446143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353f2945444b0" /><Relationship Type="http://schemas.openxmlformats.org/officeDocument/2006/relationships/theme" Target="/ppt/slideMasters/theme/theme1.xml" Id="R608f8c9f4da243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b353f2945444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b2f1010e745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27e0e1da440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5c80734f042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ec57c79ba4a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9e26fa02240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bb349f7da40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12f2b67a54c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SØA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SØA UTVIKLING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23 836 460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837 689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−3 113 244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449 688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78 931 440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979 996 616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SØA UTVIKLING AS</a:t>
            </a:r>
          </a:p>
        </p:txBody>
      </p:sp>
    </p:spTree>
  </p:cSld>
  <p:clrMapOvr>
    <a:masterClrMapping xmlns:a="http://schemas.openxmlformats.org/drawingml/2006/main"/>
  </p:clrMapOvr>
</p:sld>
</file>