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01bc67e3ee48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5757f386c44971"/>
  </p:sldMasterIdLst>
  <p:sldIdLst>
    <p:sldId xmlns:r="http://schemas.openxmlformats.org/officeDocument/2006/relationships" id="256" r:id="R657f880b5649463b"/>
    <p:sldId xmlns:r="http://schemas.openxmlformats.org/officeDocument/2006/relationships" id="257" r:id="R975f6429dc844f26"/>
    <p:sldId xmlns:r="http://schemas.openxmlformats.org/officeDocument/2006/relationships" id="258" r:id="R36f830b035674b30"/>
    <p:sldId xmlns:r="http://schemas.openxmlformats.org/officeDocument/2006/relationships" id="259" r:id="R8b5e9072a2e64d02"/>
    <p:sldId xmlns:r="http://schemas.openxmlformats.org/officeDocument/2006/relationships" id="260" r:id="R79bc4cc791044df8"/>
    <p:sldId xmlns:r="http://schemas.openxmlformats.org/officeDocument/2006/relationships" id="261" r:id="R43792cd8d2df4c9b"/>
    <p:sldId xmlns:r="http://schemas.openxmlformats.org/officeDocument/2006/relationships" id="262" r:id="R1f1d09f4e7fb41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757f386c44971" /><Relationship Type="http://schemas.openxmlformats.org/officeDocument/2006/relationships/slide" Target="/ppt/slides/slide1.xml" Id="R657f880b5649463b" /><Relationship Type="http://schemas.openxmlformats.org/officeDocument/2006/relationships/slide" Target="/ppt/slides/slide2.xml" Id="R975f6429dc844f26" /><Relationship Type="http://schemas.openxmlformats.org/officeDocument/2006/relationships/slide" Target="/ppt/slides/slide3.xml" Id="R36f830b035674b30" /><Relationship Type="http://schemas.openxmlformats.org/officeDocument/2006/relationships/slide" Target="/ppt/slides/slide4.xml" Id="R8b5e9072a2e64d02" /><Relationship Type="http://schemas.openxmlformats.org/officeDocument/2006/relationships/slide" Target="/ppt/slides/slide5.xml" Id="R79bc4cc791044df8" /><Relationship Type="http://schemas.openxmlformats.org/officeDocument/2006/relationships/slide" Target="/ppt/slides/slide6.xml" Id="R43792cd8d2df4c9b" /><Relationship Type="http://schemas.openxmlformats.org/officeDocument/2006/relationships/slide" Target="/ppt/slides/slide7.xml" Id="R1f1d09f4e7fb41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360944cb8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b3154358e4331" /><Relationship Type="http://schemas.openxmlformats.org/officeDocument/2006/relationships/theme" Target="/ppt/slideMasters/theme/theme1.xml" Id="R4c7bc8c7ac574c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6b3154358e43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c042d891348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d38c823fc48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dc5e953ce4e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6991d21ac4a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662fe609f47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e6dc773ea4c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4508921ad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53 000 800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6 082 476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1 501 488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24 419 251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03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980 024 679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