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a508685d35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8a1c282c5492c"/>
  </p:sldMasterIdLst>
  <p:sldIdLst>
    <p:sldId xmlns:r="http://schemas.openxmlformats.org/officeDocument/2006/relationships" id="256" r:id="R119f2675bb414cfb"/>
    <p:sldId xmlns:r="http://schemas.openxmlformats.org/officeDocument/2006/relationships" id="257" r:id="R04e74509f9e545de"/>
    <p:sldId xmlns:r="http://schemas.openxmlformats.org/officeDocument/2006/relationships" id="258" r:id="R69482546e90a40ee"/>
    <p:sldId xmlns:r="http://schemas.openxmlformats.org/officeDocument/2006/relationships" id="259" r:id="R1d7167ef159d4c72"/>
    <p:sldId xmlns:r="http://schemas.openxmlformats.org/officeDocument/2006/relationships" id="260" r:id="R3f03e0c456084111"/>
    <p:sldId xmlns:r="http://schemas.openxmlformats.org/officeDocument/2006/relationships" id="261" r:id="R521ff958996646f7"/>
    <p:sldId xmlns:r="http://schemas.openxmlformats.org/officeDocument/2006/relationships" id="262" r:id="R89f7c59f356b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8a1c282c5492c" /><Relationship Type="http://schemas.openxmlformats.org/officeDocument/2006/relationships/slide" Target="/ppt/slides/slide1.xml" Id="R119f2675bb414cfb" /><Relationship Type="http://schemas.openxmlformats.org/officeDocument/2006/relationships/slide" Target="/ppt/slides/slide2.xml" Id="R04e74509f9e545de" /><Relationship Type="http://schemas.openxmlformats.org/officeDocument/2006/relationships/slide" Target="/ppt/slides/slide3.xml" Id="R69482546e90a40ee" /><Relationship Type="http://schemas.openxmlformats.org/officeDocument/2006/relationships/slide" Target="/ppt/slides/slide4.xml" Id="R1d7167ef159d4c72" /><Relationship Type="http://schemas.openxmlformats.org/officeDocument/2006/relationships/slide" Target="/ppt/slides/slide5.xml" Id="R3f03e0c456084111" /><Relationship Type="http://schemas.openxmlformats.org/officeDocument/2006/relationships/slide" Target="/ppt/slides/slide6.xml" Id="R521ff958996646f7" /><Relationship Type="http://schemas.openxmlformats.org/officeDocument/2006/relationships/slide" Target="/ppt/slides/slide7.xml" Id="R89f7c59f356b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a7774afe5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7a33fdaee43dd" /><Relationship Type="http://schemas.openxmlformats.org/officeDocument/2006/relationships/theme" Target="/ppt/slideMasters/theme/theme1.xml" Id="Rd04f5a10f7db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7a33fdaee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2490e1a94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ce1ff8834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093d8e16e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dd48456bd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814e64996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d9b3a54d2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b92d5944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186 905 664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332 821 131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980 049 280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