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eab1c6f4a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f6e4519b0400e"/>
  </p:sldMasterIdLst>
  <p:sldIdLst>
    <p:sldId xmlns:r="http://schemas.openxmlformats.org/officeDocument/2006/relationships" id="256" r:id="Rf57df12451a34bb1"/>
    <p:sldId xmlns:r="http://schemas.openxmlformats.org/officeDocument/2006/relationships" id="257" r:id="Rb14548f1b5934300"/>
    <p:sldId xmlns:r="http://schemas.openxmlformats.org/officeDocument/2006/relationships" id="258" r:id="Ra94dd5e204bc44f5"/>
    <p:sldId xmlns:r="http://schemas.openxmlformats.org/officeDocument/2006/relationships" id="259" r:id="Rbb00329c78894d4f"/>
    <p:sldId xmlns:r="http://schemas.openxmlformats.org/officeDocument/2006/relationships" id="260" r:id="R5faa2dcc08734a33"/>
    <p:sldId xmlns:r="http://schemas.openxmlformats.org/officeDocument/2006/relationships" id="261" r:id="R2d9af22f2048409a"/>
    <p:sldId xmlns:r="http://schemas.openxmlformats.org/officeDocument/2006/relationships" id="262" r:id="Rec63a23828744c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f6e4519b0400e" /><Relationship Type="http://schemas.openxmlformats.org/officeDocument/2006/relationships/slide" Target="/ppt/slides/slide1.xml" Id="Rf57df12451a34bb1" /><Relationship Type="http://schemas.openxmlformats.org/officeDocument/2006/relationships/slide" Target="/ppt/slides/slide2.xml" Id="Rb14548f1b5934300" /><Relationship Type="http://schemas.openxmlformats.org/officeDocument/2006/relationships/slide" Target="/ppt/slides/slide3.xml" Id="Ra94dd5e204bc44f5" /><Relationship Type="http://schemas.openxmlformats.org/officeDocument/2006/relationships/slide" Target="/ppt/slides/slide4.xml" Id="Rbb00329c78894d4f" /><Relationship Type="http://schemas.openxmlformats.org/officeDocument/2006/relationships/slide" Target="/ppt/slides/slide5.xml" Id="R5faa2dcc08734a33" /><Relationship Type="http://schemas.openxmlformats.org/officeDocument/2006/relationships/slide" Target="/ppt/slides/slide6.xml" Id="R2d9af22f2048409a" /><Relationship Type="http://schemas.openxmlformats.org/officeDocument/2006/relationships/slide" Target="/ppt/slides/slide7.xml" Id="Rec63a23828744c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4624934f4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d811d5a5e445f" /><Relationship Type="http://schemas.openxmlformats.org/officeDocument/2006/relationships/theme" Target="/ppt/slideMasters/theme/theme1.xml" Id="R1a2889a9d907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d811d5a5e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019e42028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ab816d3de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01b5d2e19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00017851d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9e801ff084c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aef99d3a941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d92d5d3b0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HALLINGDAL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 ØKONOMISERVICE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28 393 568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985 277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3 620 332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10 637 600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 HOLDING FLADHUS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SJØTHUN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02 93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firmapost@hallok.no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980 057 925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