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70008000744b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3102dae794193"/>
  </p:sldMasterIdLst>
  <p:sldIdLst>
    <p:sldId xmlns:r="http://schemas.openxmlformats.org/officeDocument/2006/relationships" id="256" r:id="Rcaef63cdc3fe4f3c"/>
    <p:sldId xmlns:r="http://schemas.openxmlformats.org/officeDocument/2006/relationships" id="257" r:id="Rd535802836ef4b5a"/>
    <p:sldId xmlns:r="http://schemas.openxmlformats.org/officeDocument/2006/relationships" id="258" r:id="Ra23b4b0bc19c47b6"/>
    <p:sldId xmlns:r="http://schemas.openxmlformats.org/officeDocument/2006/relationships" id="259" r:id="R16b7ad1926f14ecb"/>
    <p:sldId xmlns:r="http://schemas.openxmlformats.org/officeDocument/2006/relationships" id="260" r:id="R25943b4425494ae8"/>
    <p:sldId xmlns:r="http://schemas.openxmlformats.org/officeDocument/2006/relationships" id="261" r:id="R5850c006ae5d4d26"/>
    <p:sldId xmlns:r="http://schemas.openxmlformats.org/officeDocument/2006/relationships" id="262" r:id="Rd23d0dfaca2446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3102dae794193" /><Relationship Type="http://schemas.openxmlformats.org/officeDocument/2006/relationships/slide" Target="/ppt/slides/slide1.xml" Id="Rcaef63cdc3fe4f3c" /><Relationship Type="http://schemas.openxmlformats.org/officeDocument/2006/relationships/slide" Target="/ppt/slides/slide2.xml" Id="Rd535802836ef4b5a" /><Relationship Type="http://schemas.openxmlformats.org/officeDocument/2006/relationships/slide" Target="/ppt/slides/slide3.xml" Id="Ra23b4b0bc19c47b6" /><Relationship Type="http://schemas.openxmlformats.org/officeDocument/2006/relationships/slide" Target="/ppt/slides/slide4.xml" Id="R16b7ad1926f14ecb" /><Relationship Type="http://schemas.openxmlformats.org/officeDocument/2006/relationships/slide" Target="/ppt/slides/slide5.xml" Id="R25943b4425494ae8" /><Relationship Type="http://schemas.openxmlformats.org/officeDocument/2006/relationships/slide" Target="/ppt/slides/slide6.xml" Id="R5850c006ae5d4d26" /><Relationship Type="http://schemas.openxmlformats.org/officeDocument/2006/relationships/slide" Target="/ppt/slides/slide7.xml" Id="Rd23d0dfaca2446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cd06fff28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25e4f264e41b2" /><Relationship Type="http://schemas.openxmlformats.org/officeDocument/2006/relationships/theme" Target="/ppt/slideMasters/theme/theme1.xml" Id="Rcdc2488997944c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25e4f264e41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a59d951414f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a55da40de49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2392f6c344b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f04e0ed19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ede72df8045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e70b11a8449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e252f6a2c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 ADVICE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ADVICE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1 775 815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1 743 404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1 760 962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7 040 172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9 291 738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INGEBORG LIND DEDICHEN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980 084 817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