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f6c560842447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4681b8ea3c49e8"/>
  </p:sldMasterIdLst>
  <p:sldIdLst>
    <p:sldId xmlns:r="http://schemas.openxmlformats.org/officeDocument/2006/relationships" id="256" r:id="R91254ad4da064c42"/>
    <p:sldId xmlns:r="http://schemas.openxmlformats.org/officeDocument/2006/relationships" id="257" r:id="R64128386cb3f41f3"/>
    <p:sldId xmlns:r="http://schemas.openxmlformats.org/officeDocument/2006/relationships" id="258" r:id="R9acaf872d0914f03"/>
    <p:sldId xmlns:r="http://schemas.openxmlformats.org/officeDocument/2006/relationships" id="259" r:id="R747d5b0d3a2a453d"/>
    <p:sldId xmlns:r="http://schemas.openxmlformats.org/officeDocument/2006/relationships" id="260" r:id="Rbbdac61562924cce"/>
    <p:sldId xmlns:r="http://schemas.openxmlformats.org/officeDocument/2006/relationships" id="261" r:id="Rf076b674b50141be"/>
    <p:sldId xmlns:r="http://schemas.openxmlformats.org/officeDocument/2006/relationships" id="262" r:id="Rf05cb5b3d4c442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4681b8ea3c49e8" /><Relationship Type="http://schemas.openxmlformats.org/officeDocument/2006/relationships/slide" Target="/ppt/slides/slide1.xml" Id="R91254ad4da064c42" /><Relationship Type="http://schemas.openxmlformats.org/officeDocument/2006/relationships/slide" Target="/ppt/slides/slide2.xml" Id="R64128386cb3f41f3" /><Relationship Type="http://schemas.openxmlformats.org/officeDocument/2006/relationships/slide" Target="/ppt/slides/slide3.xml" Id="R9acaf872d0914f03" /><Relationship Type="http://schemas.openxmlformats.org/officeDocument/2006/relationships/slide" Target="/ppt/slides/slide4.xml" Id="R747d5b0d3a2a453d" /><Relationship Type="http://schemas.openxmlformats.org/officeDocument/2006/relationships/slide" Target="/ppt/slides/slide5.xml" Id="Rbbdac61562924cce" /><Relationship Type="http://schemas.openxmlformats.org/officeDocument/2006/relationships/slide" Target="/ppt/slides/slide6.xml" Id="Rf076b674b50141be" /><Relationship Type="http://schemas.openxmlformats.org/officeDocument/2006/relationships/slide" Target="/ppt/slides/slide7.xml" Id="Rf05cb5b3d4c442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3fd184c22040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d2e81092d41bf" /><Relationship Type="http://schemas.openxmlformats.org/officeDocument/2006/relationships/theme" Target="/ppt/slideMasters/theme/theme1.xml" Id="R1cd92c7e6c9443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3d2e81092d41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f782d0df741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d6d8788e946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32ed4615749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d1bb5efeb4b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fde3e92cc43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b5ea5e48f42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cffefd48c48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KAUPANG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KAUPANG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KAUPANG AS ble etablert [år] og holder til i Kolsås.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KAUPANG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KAUPANG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KAUPANG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606 256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5 067 357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5 381 874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KAUPANG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KAUPANG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KAUPANG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Mosebakken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1352 Kolsås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980 127 532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KAUPANG AS</a:t>
            </a:r>
          </a:p>
        </p:txBody>
      </p:sp>
    </p:spTree>
  </p:cSld>
  <p:clrMapOvr>
    <a:masterClrMapping xmlns:a="http://schemas.openxmlformats.org/drawingml/2006/main"/>
  </p:clrMapOvr>
</p:sld>
</file>