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4ff4f7817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751170aed4a6a"/>
  </p:sldMasterIdLst>
  <p:sldIdLst>
    <p:sldId xmlns:r="http://schemas.openxmlformats.org/officeDocument/2006/relationships" id="256" r:id="Rdf67b0a114c84b04"/>
    <p:sldId xmlns:r="http://schemas.openxmlformats.org/officeDocument/2006/relationships" id="257" r:id="R58cf2223391f4b78"/>
    <p:sldId xmlns:r="http://schemas.openxmlformats.org/officeDocument/2006/relationships" id="258" r:id="R039078c660024f92"/>
    <p:sldId xmlns:r="http://schemas.openxmlformats.org/officeDocument/2006/relationships" id="259" r:id="R6963003092f74103"/>
    <p:sldId xmlns:r="http://schemas.openxmlformats.org/officeDocument/2006/relationships" id="260" r:id="R9fa5464fb88b4f10"/>
    <p:sldId xmlns:r="http://schemas.openxmlformats.org/officeDocument/2006/relationships" id="261" r:id="Rd79a289ceaa5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751170aed4a6a" /><Relationship Type="http://schemas.openxmlformats.org/officeDocument/2006/relationships/slide" Target="/ppt/slides/slide1.xml" Id="Rdf67b0a114c84b04" /><Relationship Type="http://schemas.openxmlformats.org/officeDocument/2006/relationships/slide" Target="/ppt/slides/slide2.xml" Id="R58cf2223391f4b78" /><Relationship Type="http://schemas.openxmlformats.org/officeDocument/2006/relationships/slide" Target="/ppt/slides/slide3.xml" Id="R039078c660024f92" /><Relationship Type="http://schemas.openxmlformats.org/officeDocument/2006/relationships/slide" Target="/ppt/slides/slide4.xml" Id="R6963003092f74103" /><Relationship Type="http://schemas.openxmlformats.org/officeDocument/2006/relationships/slide" Target="/ppt/slides/slide5.xml" Id="R9fa5464fb88b4f10" /><Relationship Type="http://schemas.openxmlformats.org/officeDocument/2006/relationships/slide" Target="/ppt/slides/slide6.xml" Id="Rd79a289ceaa5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b73396924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8b40dc1e4f28" /><Relationship Type="http://schemas.openxmlformats.org/officeDocument/2006/relationships/theme" Target="/ppt/slideMasters/theme/theme1.xml" Id="R3c53d7782764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08b40dc1e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d0eb2f7eb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e7708b29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0d33e3dd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dcde96524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2cd66994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6c5e7187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JOHANNESSENS FOND TIL INNKJØP AV BILDENDE KUNST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JOHANNESSENS FOND TIL INNKJØP AV BILDENDE KUNST STI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9 302 540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Haugesund Billedgalleri, 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21 75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