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74a540a85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cb5804ccf4c99"/>
  </p:sldMasterIdLst>
  <p:sldIdLst>
    <p:sldId xmlns:r="http://schemas.openxmlformats.org/officeDocument/2006/relationships" id="256" r:id="R71182754e8b04fd7"/>
    <p:sldId xmlns:r="http://schemas.openxmlformats.org/officeDocument/2006/relationships" id="257" r:id="R2b42a943342948a3"/>
    <p:sldId xmlns:r="http://schemas.openxmlformats.org/officeDocument/2006/relationships" id="258" r:id="R2818553f44004aaf"/>
    <p:sldId xmlns:r="http://schemas.openxmlformats.org/officeDocument/2006/relationships" id="259" r:id="R3ae7a1d8bd5c44fe"/>
    <p:sldId xmlns:r="http://schemas.openxmlformats.org/officeDocument/2006/relationships" id="260" r:id="R7080bc91cdf74042"/>
    <p:sldId xmlns:r="http://schemas.openxmlformats.org/officeDocument/2006/relationships" id="261" r:id="R51dd19bc5bd84005"/>
    <p:sldId xmlns:r="http://schemas.openxmlformats.org/officeDocument/2006/relationships" id="262" r:id="Rcaae0546ad3b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cb5804ccf4c99" /><Relationship Type="http://schemas.openxmlformats.org/officeDocument/2006/relationships/slide" Target="/ppt/slides/slide1.xml" Id="R71182754e8b04fd7" /><Relationship Type="http://schemas.openxmlformats.org/officeDocument/2006/relationships/slide" Target="/ppt/slides/slide2.xml" Id="R2b42a943342948a3" /><Relationship Type="http://schemas.openxmlformats.org/officeDocument/2006/relationships/slide" Target="/ppt/slides/slide3.xml" Id="R2818553f44004aaf" /><Relationship Type="http://schemas.openxmlformats.org/officeDocument/2006/relationships/slide" Target="/ppt/slides/slide4.xml" Id="R3ae7a1d8bd5c44fe" /><Relationship Type="http://schemas.openxmlformats.org/officeDocument/2006/relationships/slide" Target="/ppt/slides/slide5.xml" Id="R7080bc91cdf74042" /><Relationship Type="http://schemas.openxmlformats.org/officeDocument/2006/relationships/slide" Target="/ppt/slides/slide6.xml" Id="R51dd19bc5bd84005" /><Relationship Type="http://schemas.openxmlformats.org/officeDocument/2006/relationships/slide" Target="/ppt/slides/slide7.xml" Id="Rcaae0546ad3b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7659232f4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a9216961f410b" /><Relationship Type="http://schemas.openxmlformats.org/officeDocument/2006/relationships/theme" Target="/ppt/slideMasters/theme/theme1.xml" Id="R05177c01b71c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a9216961f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11a705941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fa0c1e007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88ef5cf14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d73f8ac42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085ee0af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a43b5c50345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3ec14b4f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MOWINCKEL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110 180 308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ANNE CELINE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SUSANNE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