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7d51386bf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c6a5e6ea74fd5"/>
  </p:sldMasterIdLst>
  <p:sldIdLst>
    <p:sldId xmlns:r="http://schemas.openxmlformats.org/officeDocument/2006/relationships" id="256" r:id="R93926966c1ec406f"/>
    <p:sldId xmlns:r="http://schemas.openxmlformats.org/officeDocument/2006/relationships" id="257" r:id="R07ea62de487b485d"/>
    <p:sldId xmlns:r="http://schemas.openxmlformats.org/officeDocument/2006/relationships" id="258" r:id="R94ad4d0cbf4949f6"/>
    <p:sldId xmlns:r="http://schemas.openxmlformats.org/officeDocument/2006/relationships" id="259" r:id="R39dad90e7f4940a9"/>
    <p:sldId xmlns:r="http://schemas.openxmlformats.org/officeDocument/2006/relationships" id="260" r:id="Rfbdea5e807594d60"/>
    <p:sldId xmlns:r="http://schemas.openxmlformats.org/officeDocument/2006/relationships" id="261" r:id="R12f8bfffc20e4c92"/>
    <p:sldId xmlns:r="http://schemas.openxmlformats.org/officeDocument/2006/relationships" id="262" r:id="R64c8afe476d4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c6a5e6ea74fd5" /><Relationship Type="http://schemas.openxmlformats.org/officeDocument/2006/relationships/slide" Target="/ppt/slides/slide1.xml" Id="R93926966c1ec406f" /><Relationship Type="http://schemas.openxmlformats.org/officeDocument/2006/relationships/slide" Target="/ppt/slides/slide2.xml" Id="R07ea62de487b485d" /><Relationship Type="http://schemas.openxmlformats.org/officeDocument/2006/relationships/slide" Target="/ppt/slides/slide3.xml" Id="R94ad4d0cbf4949f6" /><Relationship Type="http://schemas.openxmlformats.org/officeDocument/2006/relationships/slide" Target="/ppt/slides/slide4.xml" Id="R39dad90e7f4940a9" /><Relationship Type="http://schemas.openxmlformats.org/officeDocument/2006/relationships/slide" Target="/ppt/slides/slide5.xml" Id="Rfbdea5e807594d60" /><Relationship Type="http://schemas.openxmlformats.org/officeDocument/2006/relationships/slide" Target="/ppt/slides/slide6.xml" Id="R12f8bfffc20e4c92" /><Relationship Type="http://schemas.openxmlformats.org/officeDocument/2006/relationships/slide" Target="/ppt/slides/slide7.xml" Id="R64c8afe476d4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d087d2506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f31eeb3843d8" /><Relationship Type="http://schemas.openxmlformats.org/officeDocument/2006/relationships/theme" Target="/ppt/slideMasters/theme/theme1.xml" Id="R90a52564329d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9f31eeb38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ba53a8659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33d5212e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a7f9e8d5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27f952f3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0194fd0f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30bbfdc44f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973f0329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BRYNJAR GEIR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GEIR INNOVATION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Kastanjeveien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