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0278a19f6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f79bf9b114e16"/>
  </p:sldMasterIdLst>
  <p:sldIdLst>
    <p:sldId xmlns:r="http://schemas.openxmlformats.org/officeDocument/2006/relationships" id="256" r:id="Rf68c7ac34bd24806"/>
    <p:sldId xmlns:r="http://schemas.openxmlformats.org/officeDocument/2006/relationships" id="257" r:id="R841dad12f17e4a03"/>
    <p:sldId xmlns:r="http://schemas.openxmlformats.org/officeDocument/2006/relationships" id="258" r:id="R8393de057f874565"/>
    <p:sldId xmlns:r="http://schemas.openxmlformats.org/officeDocument/2006/relationships" id="259" r:id="R949f58572dbe4b13"/>
    <p:sldId xmlns:r="http://schemas.openxmlformats.org/officeDocument/2006/relationships" id="260" r:id="R463d64f4f9b14ccc"/>
    <p:sldId xmlns:r="http://schemas.openxmlformats.org/officeDocument/2006/relationships" id="261" r:id="Ra781e96dbf6b4b09"/>
    <p:sldId xmlns:r="http://schemas.openxmlformats.org/officeDocument/2006/relationships" id="262" r:id="R9abb08c03cd9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f79bf9b114e16" /><Relationship Type="http://schemas.openxmlformats.org/officeDocument/2006/relationships/slide" Target="/ppt/slides/slide1.xml" Id="Rf68c7ac34bd24806" /><Relationship Type="http://schemas.openxmlformats.org/officeDocument/2006/relationships/slide" Target="/ppt/slides/slide2.xml" Id="R841dad12f17e4a03" /><Relationship Type="http://schemas.openxmlformats.org/officeDocument/2006/relationships/slide" Target="/ppt/slides/slide3.xml" Id="R8393de057f874565" /><Relationship Type="http://schemas.openxmlformats.org/officeDocument/2006/relationships/slide" Target="/ppt/slides/slide4.xml" Id="R949f58572dbe4b13" /><Relationship Type="http://schemas.openxmlformats.org/officeDocument/2006/relationships/slide" Target="/ppt/slides/slide5.xml" Id="R463d64f4f9b14ccc" /><Relationship Type="http://schemas.openxmlformats.org/officeDocument/2006/relationships/slide" Target="/ppt/slides/slide6.xml" Id="Ra781e96dbf6b4b09" /><Relationship Type="http://schemas.openxmlformats.org/officeDocument/2006/relationships/slide" Target="/ppt/slides/slide7.xml" Id="R9abb08c03cd9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d460be0874f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c2d26cc04995" /><Relationship Type="http://schemas.openxmlformats.org/officeDocument/2006/relationships/theme" Target="/ppt/slideMasters/theme/theme1.xml" Id="Rd3190c38ea69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4ac2d26cc0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ec588c21f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771567845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f11313013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33504b8747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5979d5cbf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63c6f950c4c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c64e537a4b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ABRIR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ABRIR ØKONOMISTYRING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593 604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JULIUS OSKAR WENGSTRØM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Wengstrøm, Linnerudveien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49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henry@styreplan.no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