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7b5239cc7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40d5d426f4d9e"/>
  </p:sldMasterIdLst>
  <p:sldIdLst>
    <p:sldId xmlns:r="http://schemas.openxmlformats.org/officeDocument/2006/relationships" id="256" r:id="R44491730a43646f3"/>
    <p:sldId xmlns:r="http://schemas.openxmlformats.org/officeDocument/2006/relationships" id="257" r:id="R62cf5e0522204576"/>
    <p:sldId xmlns:r="http://schemas.openxmlformats.org/officeDocument/2006/relationships" id="258" r:id="R5b0780be336b41cb"/>
    <p:sldId xmlns:r="http://schemas.openxmlformats.org/officeDocument/2006/relationships" id="259" r:id="Ra13cfdd04d144b51"/>
    <p:sldId xmlns:r="http://schemas.openxmlformats.org/officeDocument/2006/relationships" id="260" r:id="R8ad07b688e874f0f"/>
    <p:sldId xmlns:r="http://schemas.openxmlformats.org/officeDocument/2006/relationships" id="261" r:id="R1e8b2bd7fe14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40d5d426f4d9e" /><Relationship Type="http://schemas.openxmlformats.org/officeDocument/2006/relationships/slide" Target="/ppt/slides/slide1.xml" Id="R44491730a43646f3" /><Relationship Type="http://schemas.openxmlformats.org/officeDocument/2006/relationships/slide" Target="/ppt/slides/slide2.xml" Id="R62cf5e0522204576" /><Relationship Type="http://schemas.openxmlformats.org/officeDocument/2006/relationships/slide" Target="/ppt/slides/slide3.xml" Id="R5b0780be336b41cb" /><Relationship Type="http://schemas.openxmlformats.org/officeDocument/2006/relationships/slide" Target="/ppt/slides/slide4.xml" Id="Ra13cfdd04d144b51" /><Relationship Type="http://schemas.openxmlformats.org/officeDocument/2006/relationships/slide" Target="/ppt/slides/slide5.xml" Id="R8ad07b688e874f0f" /><Relationship Type="http://schemas.openxmlformats.org/officeDocument/2006/relationships/slide" Target="/ppt/slides/slide6.xml" Id="R1e8b2bd7fe14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2c393ffbc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7d464eb504562" /><Relationship Type="http://schemas.openxmlformats.org/officeDocument/2006/relationships/theme" Target="/ppt/slideMasters/theme/theme1.xml" Id="R0d7e4e82d3b5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7d464eb50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55020dbba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c16b507e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d3091f40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c7232a15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0cc839a8b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3249ece69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