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f0ca44f09147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b9464397e64463"/>
  </p:sldMasterIdLst>
  <p:sldIdLst>
    <p:sldId xmlns:r="http://schemas.openxmlformats.org/officeDocument/2006/relationships" id="256" r:id="R98841d15675a4ddc"/>
    <p:sldId xmlns:r="http://schemas.openxmlformats.org/officeDocument/2006/relationships" id="257" r:id="Ra3fa62ce4eb9491f"/>
    <p:sldId xmlns:r="http://schemas.openxmlformats.org/officeDocument/2006/relationships" id="258" r:id="Rf6d7a69d08a44f5b"/>
    <p:sldId xmlns:r="http://schemas.openxmlformats.org/officeDocument/2006/relationships" id="259" r:id="Rd24c0c47b4d44b1d"/>
    <p:sldId xmlns:r="http://schemas.openxmlformats.org/officeDocument/2006/relationships" id="260" r:id="R3ddb3541fd5f41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b9464397e64463" /><Relationship Type="http://schemas.openxmlformats.org/officeDocument/2006/relationships/slide" Target="/ppt/slides/slide1.xml" Id="R98841d15675a4ddc" /><Relationship Type="http://schemas.openxmlformats.org/officeDocument/2006/relationships/slide" Target="/ppt/slides/slide2.xml" Id="Ra3fa62ce4eb9491f" /><Relationship Type="http://schemas.openxmlformats.org/officeDocument/2006/relationships/slide" Target="/ppt/slides/slide3.xml" Id="Rf6d7a69d08a44f5b" /><Relationship Type="http://schemas.openxmlformats.org/officeDocument/2006/relationships/slide" Target="/ppt/slides/slide4.xml" Id="Rd24c0c47b4d44b1d" /><Relationship Type="http://schemas.openxmlformats.org/officeDocument/2006/relationships/slide" Target="/ppt/slides/slide5.xml" Id="R3ddb3541fd5f41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6d0b9d914f49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b5bdc1a054bf4" /><Relationship Type="http://schemas.openxmlformats.org/officeDocument/2006/relationships/theme" Target="/ppt/slideMasters/theme/theme1.xml" Id="R68dbd3c650464d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cb5bdc1a054b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94a74d4944f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66812804a44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0655735674a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0c805055348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beb56a5c342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KYSTLAG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KYSTLAG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KYSTLAG ble etablert [år] og holder til i Årbakka.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KYSTLAG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KYSTLAG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KYSTLAG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Årbakka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5693 Årbakka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tysnes.kystlag@gmail.com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www.tysnes.kystlag.no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980 153 479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KYSTLAG</a:t>
            </a:r>
          </a:p>
        </p:txBody>
      </p:sp>
    </p:spTree>
  </p:cSld>
  <p:clrMapOvr>
    <a:masterClrMapping xmlns:a="http://schemas.openxmlformats.org/drawingml/2006/main"/>
  </p:clrMapOvr>
</p:sld>
</file>