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72c1fe155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1ac8aa2254ce4"/>
  </p:sldMasterIdLst>
  <p:sldIdLst>
    <p:sldId xmlns:r="http://schemas.openxmlformats.org/officeDocument/2006/relationships" id="256" r:id="R283fe8c8979542bd"/>
    <p:sldId xmlns:r="http://schemas.openxmlformats.org/officeDocument/2006/relationships" id="257" r:id="R0a3e762b00a246c8"/>
    <p:sldId xmlns:r="http://schemas.openxmlformats.org/officeDocument/2006/relationships" id="258" r:id="R1984c9f68a1b4cfc"/>
    <p:sldId xmlns:r="http://schemas.openxmlformats.org/officeDocument/2006/relationships" id="259" r:id="R40858d592be742e2"/>
    <p:sldId xmlns:r="http://schemas.openxmlformats.org/officeDocument/2006/relationships" id="260" r:id="Rb0afb7f395774416"/>
    <p:sldId xmlns:r="http://schemas.openxmlformats.org/officeDocument/2006/relationships" id="261" r:id="R17f726acffff43bc"/>
    <p:sldId xmlns:r="http://schemas.openxmlformats.org/officeDocument/2006/relationships" id="262" r:id="Re53464cdb59c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1ac8aa2254ce4" /><Relationship Type="http://schemas.openxmlformats.org/officeDocument/2006/relationships/slide" Target="/ppt/slides/slide1.xml" Id="R283fe8c8979542bd" /><Relationship Type="http://schemas.openxmlformats.org/officeDocument/2006/relationships/slide" Target="/ppt/slides/slide2.xml" Id="R0a3e762b00a246c8" /><Relationship Type="http://schemas.openxmlformats.org/officeDocument/2006/relationships/slide" Target="/ppt/slides/slide3.xml" Id="R1984c9f68a1b4cfc" /><Relationship Type="http://schemas.openxmlformats.org/officeDocument/2006/relationships/slide" Target="/ppt/slides/slide4.xml" Id="R40858d592be742e2" /><Relationship Type="http://schemas.openxmlformats.org/officeDocument/2006/relationships/slide" Target="/ppt/slides/slide5.xml" Id="Rb0afb7f395774416" /><Relationship Type="http://schemas.openxmlformats.org/officeDocument/2006/relationships/slide" Target="/ppt/slides/slide6.xml" Id="R17f726acffff43bc" /><Relationship Type="http://schemas.openxmlformats.org/officeDocument/2006/relationships/slide" Target="/ppt/slides/slide7.xml" Id="Re53464cdb59c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c1f9b2a43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af2aefa84a54" /><Relationship Type="http://schemas.openxmlformats.org/officeDocument/2006/relationships/theme" Target="/ppt/slideMasters/theme/theme1.xml" Id="R05ddfceaa800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8af2aefa8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f88576063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ecf8f7e1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c8a32910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79116d63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e8542042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36322d96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5db3711c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3 357 097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AREBØ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AREBØ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LØKKEN AREBØ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AREBØ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post@kalaas.no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980 172 619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KALA AS</a:t>
            </a:r>
          </a:p>
        </p:txBody>
      </p:sp>
    </p:spTree>
  </p:cSld>
  <p:clrMapOvr>
    <a:masterClrMapping xmlns:a="http://schemas.openxmlformats.org/drawingml/2006/main"/>
  </p:clrMapOvr>
</p:sld>
</file>