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9f6f40bf7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f668f3b2d4aba"/>
  </p:sldMasterIdLst>
  <p:sldIdLst>
    <p:sldId xmlns:r="http://schemas.openxmlformats.org/officeDocument/2006/relationships" id="256" r:id="Reb59930dd8194dda"/>
    <p:sldId xmlns:r="http://schemas.openxmlformats.org/officeDocument/2006/relationships" id="257" r:id="R18d5dd738a1347ad"/>
    <p:sldId xmlns:r="http://schemas.openxmlformats.org/officeDocument/2006/relationships" id="258" r:id="Rf79ca35ba0c549e4"/>
    <p:sldId xmlns:r="http://schemas.openxmlformats.org/officeDocument/2006/relationships" id="259" r:id="Rc2c7dba159434b54"/>
    <p:sldId xmlns:r="http://schemas.openxmlformats.org/officeDocument/2006/relationships" id="260" r:id="R29ebbe690af14bd6"/>
    <p:sldId xmlns:r="http://schemas.openxmlformats.org/officeDocument/2006/relationships" id="261" r:id="Reb4716bc5f9248f8"/>
    <p:sldId xmlns:r="http://schemas.openxmlformats.org/officeDocument/2006/relationships" id="262" r:id="R8cba7dcbcc82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f668f3b2d4aba" /><Relationship Type="http://schemas.openxmlformats.org/officeDocument/2006/relationships/slide" Target="/ppt/slides/slide1.xml" Id="Reb59930dd8194dda" /><Relationship Type="http://schemas.openxmlformats.org/officeDocument/2006/relationships/slide" Target="/ppt/slides/slide2.xml" Id="R18d5dd738a1347ad" /><Relationship Type="http://schemas.openxmlformats.org/officeDocument/2006/relationships/slide" Target="/ppt/slides/slide3.xml" Id="Rf79ca35ba0c549e4" /><Relationship Type="http://schemas.openxmlformats.org/officeDocument/2006/relationships/slide" Target="/ppt/slides/slide4.xml" Id="Rc2c7dba159434b54" /><Relationship Type="http://schemas.openxmlformats.org/officeDocument/2006/relationships/slide" Target="/ppt/slides/slide5.xml" Id="R29ebbe690af14bd6" /><Relationship Type="http://schemas.openxmlformats.org/officeDocument/2006/relationships/slide" Target="/ppt/slides/slide6.xml" Id="Reb4716bc5f9248f8" /><Relationship Type="http://schemas.openxmlformats.org/officeDocument/2006/relationships/slide" Target="/ppt/slides/slide7.xml" Id="R8cba7dcbcc82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5e7d33f3e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790aa006498e" /><Relationship Type="http://schemas.openxmlformats.org/officeDocument/2006/relationships/theme" Target="/ppt/slideMasters/theme/theme1.xml" Id="R400f23bc961f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e790aa006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4796ee34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d8f31fca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59551b80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0fd78fa0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4aedafdb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1bab22d5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d7feb268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