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a0de239d8548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e4976ebfec43a0"/>
  </p:sldMasterIdLst>
  <p:sldIdLst>
    <p:sldId xmlns:r="http://schemas.openxmlformats.org/officeDocument/2006/relationships" id="256" r:id="R3867f3faac604c50"/>
    <p:sldId xmlns:r="http://schemas.openxmlformats.org/officeDocument/2006/relationships" id="257" r:id="R89467dc0bec14e8c"/>
    <p:sldId xmlns:r="http://schemas.openxmlformats.org/officeDocument/2006/relationships" id="258" r:id="Rb38ba84b30954629"/>
    <p:sldId xmlns:r="http://schemas.openxmlformats.org/officeDocument/2006/relationships" id="259" r:id="R5418ee9814e4438b"/>
    <p:sldId xmlns:r="http://schemas.openxmlformats.org/officeDocument/2006/relationships" id="260" r:id="R4696d801504840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e4976ebfec43a0" /><Relationship Type="http://schemas.openxmlformats.org/officeDocument/2006/relationships/slide" Target="/ppt/slides/slide1.xml" Id="R3867f3faac604c50" /><Relationship Type="http://schemas.openxmlformats.org/officeDocument/2006/relationships/slide" Target="/ppt/slides/slide2.xml" Id="R89467dc0bec14e8c" /><Relationship Type="http://schemas.openxmlformats.org/officeDocument/2006/relationships/slide" Target="/ppt/slides/slide3.xml" Id="Rb38ba84b30954629" /><Relationship Type="http://schemas.openxmlformats.org/officeDocument/2006/relationships/slide" Target="/ppt/slides/slide4.xml" Id="R5418ee9814e4438b" /><Relationship Type="http://schemas.openxmlformats.org/officeDocument/2006/relationships/slide" Target="/ppt/slides/slide5.xml" Id="R4696d801504840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55cf8d037941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aafab324f4d13" /><Relationship Type="http://schemas.openxmlformats.org/officeDocument/2006/relationships/theme" Target="/ppt/slideMasters/theme/theme1.xml" Id="R270a18ee31ea41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5aafab324f4d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ba9758bca46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f5ffa5a1140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c605aed554e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9346e4fb04b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36f4154c241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BRØNNØYSUND HANDELSTAND FORENING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BRØNNØYSUND HANDELSTAND 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BRØNNØYSUND HANDELSTAND FORENING ble etablert [år] og holder til i Brønnøysund.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BRØNNØYSUND HANDELSTAND 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BRØNNØYSUND HANDELSTAND 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BRØNNØYSUND HANDELSTAND 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8900 Brønnøysund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980 346 978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BRØNNØYSUND HANDELSTAND FORENING</a:t>
            </a:r>
          </a:p>
        </p:txBody>
      </p:sp>
    </p:spTree>
  </p:cSld>
  <p:clrMapOvr>
    <a:masterClrMapping xmlns:a="http://schemas.openxmlformats.org/drawingml/2006/main"/>
  </p:clrMapOvr>
</p:sld>
</file>