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0b0f3a8c74e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93922052744b3"/>
  </p:sldMasterIdLst>
  <p:sldIdLst>
    <p:sldId xmlns:r="http://schemas.openxmlformats.org/officeDocument/2006/relationships" id="256" r:id="R0b843338c8dc4f19"/>
    <p:sldId xmlns:r="http://schemas.openxmlformats.org/officeDocument/2006/relationships" id="257" r:id="R57a47dea17c24b17"/>
    <p:sldId xmlns:r="http://schemas.openxmlformats.org/officeDocument/2006/relationships" id="258" r:id="Rdab19e2c1f2d4bd5"/>
    <p:sldId xmlns:r="http://schemas.openxmlformats.org/officeDocument/2006/relationships" id="259" r:id="R426359238fab4ab7"/>
    <p:sldId xmlns:r="http://schemas.openxmlformats.org/officeDocument/2006/relationships" id="260" r:id="Rd69131c539524619"/>
    <p:sldId xmlns:r="http://schemas.openxmlformats.org/officeDocument/2006/relationships" id="261" r:id="Rb6d2dbd0024643e8"/>
    <p:sldId xmlns:r="http://schemas.openxmlformats.org/officeDocument/2006/relationships" id="262" r:id="Ra9cb6dc41006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93922052744b3" /><Relationship Type="http://schemas.openxmlformats.org/officeDocument/2006/relationships/slide" Target="/ppt/slides/slide1.xml" Id="R0b843338c8dc4f19" /><Relationship Type="http://schemas.openxmlformats.org/officeDocument/2006/relationships/slide" Target="/ppt/slides/slide2.xml" Id="R57a47dea17c24b17" /><Relationship Type="http://schemas.openxmlformats.org/officeDocument/2006/relationships/slide" Target="/ppt/slides/slide3.xml" Id="Rdab19e2c1f2d4bd5" /><Relationship Type="http://schemas.openxmlformats.org/officeDocument/2006/relationships/slide" Target="/ppt/slides/slide4.xml" Id="R426359238fab4ab7" /><Relationship Type="http://schemas.openxmlformats.org/officeDocument/2006/relationships/slide" Target="/ppt/slides/slide5.xml" Id="Rd69131c539524619" /><Relationship Type="http://schemas.openxmlformats.org/officeDocument/2006/relationships/slide" Target="/ppt/slides/slide6.xml" Id="Rb6d2dbd0024643e8" /><Relationship Type="http://schemas.openxmlformats.org/officeDocument/2006/relationships/slide" Target="/ppt/slides/slide7.xml" Id="Ra9cb6dc41006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fe5ebcb43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33565574a45f2" /><Relationship Type="http://schemas.openxmlformats.org/officeDocument/2006/relationships/theme" Target="/ppt/slideMasters/theme/theme1.xml" Id="R08d4df1f4c6e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33565574a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2ef9cb4e6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5563b1455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6230ca5be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d9a261345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cf0704f8d42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0541a0b1a4f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b73be04c2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NIEBLOK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NIEBLOK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73 984 354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74 399 751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KOLBEIN KÅRE REGE  –  71,5 %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REGE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REGE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REGE NYGÅRD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REGE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Kolbein Rege, Fidjeåsen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87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kolbein.rege@eidesvik.no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980 354 628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