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9fca33ad5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47b3b6337742fd"/>
  </p:sldMasterIdLst>
  <p:sldIdLst>
    <p:sldId xmlns:r="http://schemas.openxmlformats.org/officeDocument/2006/relationships" id="256" r:id="Rf43a86b4a0184d78"/>
    <p:sldId xmlns:r="http://schemas.openxmlformats.org/officeDocument/2006/relationships" id="257" r:id="R7a7b45df6ef9478e"/>
    <p:sldId xmlns:r="http://schemas.openxmlformats.org/officeDocument/2006/relationships" id="258" r:id="R10c7469911d045fe"/>
    <p:sldId xmlns:r="http://schemas.openxmlformats.org/officeDocument/2006/relationships" id="259" r:id="Re0513b1cfa9949ab"/>
    <p:sldId xmlns:r="http://schemas.openxmlformats.org/officeDocument/2006/relationships" id="260" r:id="Ra41079f908574909"/>
    <p:sldId xmlns:r="http://schemas.openxmlformats.org/officeDocument/2006/relationships" id="261" r:id="R4b37b47b56434600"/>
    <p:sldId xmlns:r="http://schemas.openxmlformats.org/officeDocument/2006/relationships" id="262" r:id="R2905f9ebb1f2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7b3b6337742fd" /><Relationship Type="http://schemas.openxmlformats.org/officeDocument/2006/relationships/slide" Target="/ppt/slides/slide1.xml" Id="Rf43a86b4a0184d78" /><Relationship Type="http://schemas.openxmlformats.org/officeDocument/2006/relationships/slide" Target="/ppt/slides/slide2.xml" Id="R7a7b45df6ef9478e" /><Relationship Type="http://schemas.openxmlformats.org/officeDocument/2006/relationships/slide" Target="/ppt/slides/slide3.xml" Id="R10c7469911d045fe" /><Relationship Type="http://schemas.openxmlformats.org/officeDocument/2006/relationships/slide" Target="/ppt/slides/slide4.xml" Id="Re0513b1cfa9949ab" /><Relationship Type="http://schemas.openxmlformats.org/officeDocument/2006/relationships/slide" Target="/ppt/slides/slide5.xml" Id="Ra41079f908574909" /><Relationship Type="http://schemas.openxmlformats.org/officeDocument/2006/relationships/slide" Target="/ppt/slides/slide6.xml" Id="R4b37b47b56434600" /><Relationship Type="http://schemas.openxmlformats.org/officeDocument/2006/relationships/slide" Target="/ppt/slides/slide7.xml" Id="R2905f9ebb1f2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010b1e909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58d1882f04307" /><Relationship Type="http://schemas.openxmlformats.org/officeDocument/2006/relationships/theme" Target="/ppt/slideMasters/theme/theme1.xml" Id="Ra32f15e0bcb3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58d1882f0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4b40463f1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180208ecf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54e06a747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d13b5f3ea4f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e68259601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2a890edfd40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3bdd35ab24e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BWAS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BWAS GROUP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5 350 149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Prinsessestien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1391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bwas@bwas.no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www.bwas.no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980 360 202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