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8306d496f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82ab3114c4375"/>
  </p:sldMasterIdLst>
  <p:sldIdLst>
    <p:sldId xmlns:r="http://schemas.openxmlformats.org/officeDocument/2006/relationships" id="256" r:id="R636940ce272e49f0"/>
    <p:sldId xmlns:r="http://schemas.openxmlformats.org/officeDocument/2006/relationships" id="257" r:id="R91fc3645477e483a"/>
    <p:sldId xmlns:r="http://schemas.openxmlformats.org/officeDocument/2006/relationships" id="258" r:id="R9a2d24d4d25141e1"/>
    <p:sldId xmlns:r="http://schemas.openxmlformats.org/officeDocument/2006/relationships" id="259" r:id="Re7a64b313c3a4fb9"/>
    <p:sldId xmlns:r="http://schemas.openxmlformats.org/officeDocument/2006/relationships" id="260" r:id="R575242eeeed14b45"/>
    <p:sldId xmlns:r="http://schemas.openxmlformats.org/officeDocument/2006/relationships" id="261" r:id="R5345be4f510646ab"/>
    <p:sldId xmlns:r="http://schemas.openxmlformats.org/officeDocument/2006/relationships" id="262" r:id="Rfe8a0a86e971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82ab3114c4375" /><Relationship Type="http://schemas.openxmlformats.org/officeDocument/2006/relationships/slide" Target="/ppt/slides/slide1.xml" Id="R636940ce272e49f0" /><Relationship Type="http://schemas.openxmlformats.org/officeDocument/2006/relationships/slide" Target="/ppt/slides/slide2.xml" Id="R91fc3645477e483a" /><Relationship Type="http://schemas.openxmlformats.org/officeDocument/2006/relationships/slide" Target="/ppt/slides/slide3.xml" Id="R9a2d24d4d25141e1" /><Relationship Type="http://schemas.openxmlformats.org/officeDocument/2006/relationships/slide" Target="/ppt/slides/slide4.xml" Id="Re7a64b313c3a4fb9" /><Relationship Type="http://schemas.openxmlformats.org/officeDocument/2006/relationships/slide" Target="/ppt/slides/slide5.xml" Id="R575242eeeed14b45" /><Relationship Type="http://schemas.openxmlformats.org/officeDocument/2006/relationships/slide" Target="/ppt/slides/slide6.xml" Id="R5345be4f510646ab" /><Relationship Type="http://schemas.openxmlformats.org/officeDocument/2006/relationships/slide" Target="/ppt/slides/slide7.xml" Id="Rfe8a0a86e971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fb7044227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297cfb964d94" /><Relationship Type="http://schemas.openxmlformats.org/officeDocument/2006/relationships/theme" Target="/ppt/slideMasters/theme/theme1.xml" Id="R22ceeaaf756a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a297cfb96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83de2e5f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f2a6ca931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a4fcef80d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00b1e3809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932ae620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4e55a3085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a714f334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MOBIC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1 753 602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11 196 992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32 811 137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33 891 933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STORØDEGÅRD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Vabråten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78 77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980 371 530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MOBIC AS</a:t>
            </a:r>
          </a:p>
        </p:txBody>
      </p:sp>
    </p:spTree>
  </p:cSld>
  <p:clrMapOvr>
    <a:masterClrMapping xmlns:a="http://schemas.openxmlformats.org/drawingml/2006/main"/>
  </p:clrMapOvr>
</p:sld>
</file>