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32e65327b04e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15868b928349af"/>
  </p:sldMasterIdLst>
  <p:sldIdLst>
    <p:sldId xmlns:r="http://schemas.openxmlformats.org/officeDocument/2006/relationships" id="256" r:id="Rf8b8e09580294ab0"/>
    <p:sldId xmlns:r="http://schemas.openxmlformats.org/officeDocument/2006/relationships" id="257" r:id="Ref36be1259a948d8"/>
    <p:sldId xmlns:r="http://schemas.openxmlformats.org/officeDocument/2006/relationships" id="258" r:id="R62225edb96a3463b"/>
    <p:sldId xmlns:r="http://schemas.openxmlformats.org/officeDocument/2006/relationships" id="259" r:id="R2e12551e5b914509"/>
    <p:sldId xmlns:r="http://schemas.openxmlformats.org/officeDocument/2006/relationships" id="260" r:id="R7498fe2bc8314b82"/>
    <p:sldId xmlns:r="http://schemas.openxmlformats.org/officeDocument/2006/relationships" id="261" r:id="R9f6bcf0229fe456e"/>
    <p:sldId xmlns:r="http://schemas.openxmlformats.org/officeDocument/2006/relationships" id="262" r:id="Rceaea2f12adb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5868b928349af" /><Relationship Type="http://schemas.openxmlformats.org/officeDocument/2006/relationships/slide" Target="/ppt/slides/slide1.xml" Id="Rf8b8e09580294ab0" /><Relationship Type="http://schemas.openxmlformats.org/officeDocument/2006/relationships/slide" Target="/ppt/slides/slide2.xml" Id="Ref36be1259a948d8" /><Relationship Type="http://schemas.openxmlformats.org/officeDocument/2006/relationships/slide" Target="/ppt/slides/slide3.xml" Id="R62225edb96a3463b" /><Relationship Type="http://schemas.openxmlformats.org/officeDocument/2006/relationships/slide" Target="/ppt/slides/slide4.xml" Id="R2e12551e5b914509" /><Relationship Type="http://schemas.openxmlformats.org/officeDocument/2006/relationships/slide" Target="/ppt/slides/slide5.xml" Id="R7498fe2bc8314b82" /><Relationship Type="http://schemas.openxmlformats.org/officeDocument/2006/relationships/slide" Target="/ppt/slides/slide6.xml" Id="R9f6bcf0229fe456e" /><Relationship Type="http://schemas.openxmlformats.org/officeDocument/2006/relationships/slide" Target="/ppt/slides/slide7.xml" Id="Rceaea2f12adb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50150a9e0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c4b32c39c4b4f" /><Relationship Type="http://schemas.openxmlformats.org/officeDocument/2006/relationships/theme" Target="/ppt/slideMasters/theme/theme1.xml" Id="R6b5ba05cd9b64a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fc4b32c39c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78680a26e43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154b8ba1843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ecff727a54d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834b5126f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43f005eb94d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84f7a0425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a752b52fc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HERSLETH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HERSLETH HOLDING AS ble etablert [år] og holder til i Sperrebotn.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1 886 603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39 153 100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40 396 461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 HERSLETH HOLDING AS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HERTO HOLDING AS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LOVISE GUREN HERSLETH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HERSLETH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Våkveien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1591 Sperrebotn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980 379 639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HERSLETH HOLDING AS</a:t>
            </a:r>
          </a:p>
        </p:txBody>
      </p:sp>
    </p:spTree>
  </p:cSld>
  <p:clrMapOvr>
    <a:masterClrMapping xmlns:a="http://schemas.openxmlformats.org/drawingml/2006/main"/>
  </p:clrMapOvr>
</p:sld>
</file>