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922285afc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d000bcfcf4567"/>
  </p:sldMasterIdLst>
  <p:sldIdLst>
    <p:sldId xmlns:r="http://schemas.openxmlformats.org/officeDocument/2006/relationships" id="256" r:id="R1476d5b442fd4f75"/>
    <p:sldId xmlns:r="http://schemas.openxmlformats.org/officeDocument/2006/relationships" id="257" r:id="R7e6d4f38c7d04ad6"/>
    <p:sldId xmlns:r="http://schemas.openxmlformats.org/officeDocument/2006/relationships" id="258" r:id="Rff6873c8050a4dc5"/>
    <p:sldId xmlns:r="http://schemas.openxmlformats.org/officeDocument/2006/relationships" id="259" r:id="R02c64d481a02472f"/>
    <p:sldId xmlns:r="http://schemas.openxmlformats.org/officeDocument/2006/relationships" id="260" r:id="R39927fcd96d1433a"/>
    <p:sldId xmlns:r="http://schemas.openxmlformats.org/officeDocument/2006/relationships" id="261" r:id="R1edd277f76e74aee"/>
    <p:sldId xmlns:r="http://schemas.openxmlformats.org/officeDocument/2006/relationships" id="262" r:id="Rd92c0e89f5db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d000bcfcf4567" /><Relationship Type="http://schemas.openxmlformats.org/officeDocument/2006/relationships/slide" Target="/ppt/slides/slide1.xml" Id="R1476d5b442fd4f75" /><Relationship Type="http://schemas.openxmlformats.org/officeDocument/2006/relationships/slide" Target="/ppt/slides/slide2.xml" Id="R7e6d4f38c7d04ad6" /><Relationship Type="http://schemas.openxmlformats.org/officeDocument/2006/relationships/slide" Target="/ppt/slides/slide3.xml" Id="Rff6873c8050a4dc5" /><Relationship Type="http://schemas.openxmlformats.org/officeDocument/2006/relationships/slide" Target="/ppt/slides/slide4.xml" Id="R02c64d481a02472f" /><Relationship Type="http://schemas.openxmlformats.org/officeDocument/2006/relationships/slide" Target="/ppt/slides/slide5.xml" Id="R39927fcd96d1433a" /><Relationship Type="http://schemas.openxmlformats.org/officeDocument/2006/relationships/slide" Target="/ppt/slides/slide6.xml" Id="R1edd277f76e74aee" /><Relationship Type="http://schemas.openxmlformats.org/officeDocument/2006/relationships/slide" Target="/ppt/slides/slide7.xml" Id="Rd92c0e89f5db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042c89ed3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380af050425e" /><Relationship Type="http://schemas.openxmlformats.org/officeDocument/2006/relationships/theme" Target="/ppt/slideMasters/theme/theme1.xml" Id="R130bfbb6971d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0380af050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443d97909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5044785b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13e9b644c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8f6b14cf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97d44570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eea903f7a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f55e0640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13 031 131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980 387 267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GELO AS</a:t>
            </a:r>
          </a:p>
        </p:txBody>
      </p:sp>
    </p:spTree>
  </p:cSld>
  <p:clrMapOvr>
    <a:masterClrMapping xmlns:a="http://schemas.openxmlformats.org/drawingml/2006/main"/>
  </p:clrMapOvr>
</p:sld>
</file>