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982f9c15024b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be7b8590bf4fcf"/>
  </p:sldMasterIdLst>
  <p:sldIdLst>
    <p:sldId xmlns:r="http://schemas.openxmlformats.org/officeDocument/2006/relationships" id="256" r:id="Rbe90c384e4674d20"/>
    <p:sldId xmlns:r="http://schemas.openxmlformats.org/officeDocument/2006/relationships" id="257" r:id="Rcecf7a1568aa4dc2"/>
    <p:sldId xmlns:r="http://schemas.openxmlformats.org/officeDocument/2006/relationships" id="258" r:id="R85aedc1a71574fd9"/>
    <p:sldId xmlns:r="http://schemas.openxmlformats.org/officeDocument/2006/relationships" id="259" r:id="R2a421a2c3e8f40cc"/>
    <p:sldId xmlns:r="http://schemas.openxmlformats.org/officeDocument/2006/relationships" id="260" r:id="R5f74afd464a14bc9"/>
    <p:sldId xmlns:r="http://schemas.openxmlformats.org/officeDocument/2006/relationships" id="261" r:id="Ra31cba273e454e59"/>
    <p:sldId xmlns:r="http://schemas.openxmlformats.org/officeDocument/2006/relationships" id="262" r:id="R104ea86870f84c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e7b8590bf4fcf" /><Relationship Type="http://schemas.openxmlformats.org/officeDocument/2006/relationships/slide" Target="/ppt/slides/slide1.xml" Id="Rbe90c384e4674d20" /><Relationship Type="http://schemas.openxmlformats.org/officeDocument/2006/relationships/slide" Target="/ppt/slides/slide2.xml" Id="Rcecf7a1568aa4dc2" /><Relationship Type="http://schemas.openxmlformats.org/officeDocument/2006/relationships/slide" Target="/ppt/slides/slide3.xml" Id="R85aedc1a71574fd9" /><Relationship Type="http://schemas.openxmlformats.org/officeDocument/2006/relationships/slide" Target="/ppt/slides/slide4.xml" Id="R2a421a2c3e8f40cc" /><Relationship Type="http://schemas.openxmlformats.org/officeDocument/2006/relationships/slide" Target="/ppt/slides/slide5.xml" Id="R5f74afd464a14bc9" /><Relationship Type="http://schemas.openxmlformats.org/officeDocument/2006/relationships/slide" Target="/ppt/slides/slide6.xml" Id="Ra31cba273e454e59" /><Relationship Type="http://schemas.openxmlformats.org/officeDocument/2006/relationships/slide" Target="/ppt/slides/slide7.xml" Id="R104ea86870f84c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dc13431f6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4298fd9a74712" /><Relationship Type="http://schemas.openxmlformats.org/officeDocument/2006/relationships/theme" Target="/ppt/slideMasters/theme/theme1.xml" Id="Rfb32a2ceb9ef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14298fd9a747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af2071e6b47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f485ae81d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bc9daeab440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361b1241c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6ee0c83e1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5c0c90f3a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bff1ec687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HRH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6 749 038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4 088 093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5 300 471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TLB HOLDING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LISE WANG BERGLAND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harstad@hrh.no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980 404 277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